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320" y="-15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70FC2-BCB1-47D4-8724-51AFD2BF191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90CD43-F1E6-4268-A011-94B4419CE80D}">
      <dgm:prSet custT="1"/>
      <dgm:spPr/>
      <dgm:t>
        <a:bodyPr/>
        <a:lstStyle/>
        <a:p>
          <a:pPr rtl="0"/>
          <a:r>
            <a:rPr lang="ru-RU" sz="11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ОБЯЗАТЕЛЬНЫЕ ВИДЫ СПОРТА И НАПРАВЛЕНИЯ</a:t>
          </a:r>
          <a:endParaRPr lang="ru-RU" sz="11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A6AF97-1865-49BB-9146-7422F355A5FE}" type="parTrans" cxnId="{F6FD2876-4BBA-4A7E-AC76-4A81A5117226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97AD05-693E-4001-85B7-777FFAAA3605}" type="sibTrans" cxnId="{F6FD2876-4BBA-4A7E-AC76-4A81A5117226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D03557-6AD9-4D7A-9A0B-21FC4CD9610D}">
      <dgm:prSet custT="1"/>
      <dgm:spPr/>
      <dgm:t>
        <a:bodyPr/>
        <a:lstStyle/>
        <a:p>
          <a:pPr rtl="0"/>
          <a:endParaRPr lang="ru-RU" sz="9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0FCB51-8119-477C-BCB1-1BC0DE4E393A}" type="parTrans" cxnId="{FDD6ED6D-A2BD-488F-AFBC-792D01CF76AF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30B19E-F900-4059-85FA-88E319C0FE31}" type="sibTrans" cxnId="{FDD6ED6D-A2BD-488F-AFBC-792D01CF76AF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A17651-976C-4D2B-A6D4-FE7FEEEB6E09}">
      <dgm:prSet custT="1"/>
      <dgm:spPr/>
      <dgm:t>
        <a:bodyPr/>
        <a:lstStyle/>
        <a:p>
          <a:pPr rtl="0"/>
          <a:endParaRPr lang="ru-RU" sz="1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D9CD24-B955-4D4B-A012-4670E1E4EA93}" type="parTrans" cxnId="{9A9E8D9B-D03D-4DEC-9DEE-ECA5922EE796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C9D275-E9FC-429A-B45E-E2967AE10B26}" type="sibTrans" cxnId="{9A9E8D9B-D03D-4DEC-9DEE-ECA5922EE796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6C7217-3AA4-4883-A38F-9C8D1BF5780C}">
      <dgm:prSet custT="1"/>
      <dgm:spPr/>
      <dgm:t>
        <a:bodyPr/>
        <a:lstStyle/>
        <a:p>
          <a:pPr rtl="0"/>
          <a:endParaRPr lang="ru-RU" sz="105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92E4AC-043F-43BA-97D4-AA24FDFD52A3}" type="parTrans" cxnId="{8B0F42B8-6C53-4DE1-B367-566FDE11A797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A76BBC-F383-4D3D-8DBC-FB69BAC7918A}" type="sibTrans" cxnId="{8B0F42B8-6C53-4DE1-B367-566FDE11A797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2C102B-B8B2-4B83-942B-E62CECFA3FCB}">
      <dgm:prSet custT="1"/>
      <dgm:spPr/>
      <dgm:t>
        <a:bodyPr/>
        <a:lstStyle/>
        <a:p>
          <a:pPr rtl="0"/>
          <a:r>
            <a:rPr lang="ru-RU" sz="105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105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3327F6B-BAE6-4E55-A23F-7AB882C1BBB7}" type="parTrans" cxnId="{1BA993A5-0357-4F4F-A42A-60A7087EA0B0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4CF749-9966-43DF-B305-B27360DEA962}" type="sibTrans" cxnId="{1BA993A5-0357-4F4F-A42A-60A7087EA0B0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5F9D83-ABC3-4BCE-93E8-C212D71F21FF}">
      <dgm:prSet custT="1"/>
      <dgm:spPr/>
      <dgm:t>
        <a:bodyPr/>
        <a:lstStyle/>
        <a:p>
          <a:pPr rtl="0"/>
          <a:endParaRPr lang="ru-RU" sz="9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5F66D0-F089-49EB-804F-76D116FA6622}" type="parTrans" cxnId="{299708D5-8DCB-4669-AB1F-FB45A41A6B9C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82F87D-A5B8-4CBF-9E04-E6D33B780679}" type="sibTrans" cxnId="{299708D5-8DCB-4669-AB1F-FB45A41A6B9C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78AA13-D41B-4683-87C3-4DE776841BBC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1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75428D-1E97-4D64-95A1-91437DD44711}" type="parTrans" cxnId="{66B5F85C-342F-4260-8984-E4CAC9C2D697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81F095-76A7-4FCC-A9E8-F4D8F06846A7}" type="sibTrans" cxnId="{66B5F85C-342F-4260-8984-E4CAC9C2D697}">
      <dgm:prSet/>
      <dgm:spPr/>
      <dgm:t>
        <a:bodyPr/>
        <a:lstStyle/>
        <a:p>
          <a:endParaRPr lang="ru-RU" b="1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BB0488-BFA4-4C6C-9881-8E9C72B64E3A}" type="pres">
      <dgm:prSet presAssocID="{5AA70FC2-BCB1-47D4-8724-51AFD2BF191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398B665-8BC0-45C7-B861-DCB5119EB38E}" type="pres">
      <dgm:prSet presAssocID="{C690CD43-F1E6-4268-A011-94B4419CE80D}" presName="horFlow" presStyleCnt="0"/>
      <dgm:spPr/>
    </dgm:pt>
    <dgm:pt modelId="{8F2DA4E1-85D1-408F-BDE6-B45CAEE40570}" type="pres">
      <dgm:prSet presAssocID="{C690CD43-F1E6-4268-A011-94B4419CE80D}" presName="bigChev" presStyleLbl="node1" presStyleIdx="0" presStyleCnt="1" custScaleX="110410" custScaleY="82427"/>
      <dgm:spPr/>
      <dgm:t>
        <a:bodyPr/>
        <a:lstStyle/>
        <a:p>
          <a:endParaRPr lang="ru-RU"/>
        </a:p>
      </dgm:t>
    </dgm:pt>
    <dgm:pt modelId="{D5DF8C38-29E6-42B1-9082-F1E69D825B2F}" type="pres">
      <dgm:prSet presAssocID="{DA0FCB51-8119-477C-BCB1-1BC0DE4E393A}" presName="parTrans" presStyleCnt="0"/>
      <dgm:spPr/>
    </dgm:pt>
    <dgm:pt modelId="{3017E0F0-3E36-4632-BDEF-74B89A496FFA}" type="pres">
      <dgm:prSet presAssocID="{7DD03557-6AD9-4D7A-9A0B-21FC4CD9610D}" presName="node" presStyleLbl="alignAccFollowNode1" presStyleIdx="0" presStyleCnt="6" custScaleX="68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D4B75-4CB0-42AF-B200-919CC78AAE43}" type="pres">
      <dgm:prSet presAssocID="{0230B19E-F900-4059-85FA-88E319C0FE31}" presName="sibTrans" presStyleCnt="0"/>
      <dgm:spPr/>
    </dgm:pt>
    <dgm:pt modelId="{2EAA5555-14F1-4F0C-B679-34CE782D24E8}" type="pres">
      <dgm:prSet presAssocID="{A1A17651-976C-4D2B-A6D4-FE7FEEEB6E09}" presName="node" presStyleLbl="alignAccFollowNode1" presStyleIdx="1" presStyleCnt="6" custScaleX="642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6F10F8-D1DF-4C6C-B0A8-B81445274228}" type="pres">
      <dgm:prSet presAssocID="{50C9D275-E9FC-429A-B45E-E2967AE10B26}" presName="sibTrans" presStyleCnt="0"/>
      <dgm:spPr/>
    </dgm:pt>
    <dgm:pt modelId="{E99AC1AA-8E0B-4194-8CD1-C4E5B13B74F5}" type="pres">
      <dgm:prSet presAssocID="{BC6C7217-3AA4-4883-A38F-9C8D1BF5780C}" presName="node" presStyleLbl="alignAccFollowNode1" presStyleIdx="2" presStyleCnt="6" custScaleX="821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683425-0C71-4906-85F4-C949E61BD2A8}" type="pres">
      <dgm:prSet presAssocID="{55A76BBC-F383-4D3D-8DBC-FB69BAC7918A}" presName="sibTrans" presStyleCnt="0"/>
      <dgm:spPr/>
    </dgm:pt>
    <dgm:pt modelId="{FC4084E1-9DAF-49EB-83CE-E394A0AACA78}" type="pres">
      <dgm:prSet presAssocID="{AA2C102B-B8B2-4B83-942B-E62CECFA3FCB}" presName="node" presStyleLbl="alignAccFollowNode1" presStyleIdx="3" presStyleCnt="6" custScaleX="65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78B90E-AB18-418D-BDC4-F0E02258E3E7}" type="pres">
      <dgm:prSet presAssocID="{5B4CF749-9966-43DF-B305-B27360DEA962}" presName="sibTrans" presStyleCnt="0"/>
      <dgm:spPr/>
    </dgm:pt>
    <dgm:pt modelId="{90F574C2-DBAC-414A-85D8-F109BF96CBB8}" type="pres">
      <dgm:prSet presAssocID="{ED5F9D83-ABC3-4BCE-93E8-C212D71F21FF}" presName="node" presStyleLbl="alignAccFollowNode1" presStyleIdx="4" presStyleCnt="6" custScaleX="745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23687-221C-4C60-9142-41B3AE6834EF}" type="pres">
      <dgm:prSet presAssocID="{9882F87D-A5B8-4CBF-9E04-E6D33B780679}" presName="sibTrans" presStyleCnt="0"/>
      <dgm:spPr/>
    </dgm:pt>
    <dgm:pt modelId="{95CB6C1D-E96F-452D-BD5F-0310BF310FD8}" type="pres">
      <dgm:prSet presAssocID="{ED78AA13-D41B-4683-87C3-4DE776841BBC}" presName="node" presStyleLbl="alignAccFollowNode1" presStyleIdx="5" presStyleCnt="6" custScaleX="483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9708D5-8DCB-4669-AB1F-FB45A41A6B9C}" srcId="{C690CD43-F1E6-4268-A011-94B4419CE80D}" destId="{ED5F9D83-ABC3-4BCE-93E8-C212D71F21FF}" srcOrd="4" destOrd="0" parTransId="{3D5F66D0-F089-49EB-804F-76D116FA6622}" sibTransId="{9882F87D-A5B8-4CBF-9E04-E6D33B780679}"/>
    <dgm:cxn modelId="{FB773D16-17CC-4F1C-B973-2FC27E1C8E74}" type="presOf" srcId="{A1A17651-976C-4D2B-A6D4-FE7FEEEB6E09}" destId="{2EAA5555-14F1-4F0C-B679-34CE782D24E8}" srcOrd="0" destOrd="0" presId="urn:microsoft.com/office/officeart/2005/8/layout/lProcess3"/>
    <dgm:cxn modelId="{8E2D5F1F-73EF-4A4D-A2ED-A5A6201CF6BB}" type="presOf" srcId="{ED78AA13-D41B-4683-87C3-4DE776841BBC}" destId="{95CB6C1D-E96F-452D-BD5F-0310BF310FD8}" srcOrd="0" destOrd="0" presId="urn:microsoft.com/office/officeart/2005/8/layout/lProcess3"/>
    <dgm:cxn modelId="{9A9E8D9B-D03D-4DEC-9DEE-ECA5922EE796}" srcId="{C690CD43-F1E6-4268-A011-94B4419CE80D}" destId="{A1A17651-976C-4D2B-A6D4-FE7FEEEB6E09}" srcOrd="1" destOrd="0" parTransId="{6BD9CD24-B955-4D4B-A012-4670E1E4EA93}" sibTransId="{50C9D275-E9FC-429A-B45E-E2967AE10B26}"/>
    <dgm:cxn modelId="{7F292B7D-7CE6-4C73-97A0-98A4482D0D58}" type="presOf" srcId="{5AA70FC2-BCB1-47D4-8724-51AFD2BF1913}" destId="{54BB0488-BFA4-4C6C-9881-8E9C72B64E3A}" srcOrd="0" destOrd="0" presId="urn:microsoft.com/office/officeart/2005/8/layout/lProcess3"/>
    <dgm:cxn modelId="{01C4CB45-9986-4768-81EA-C1705E4CEE5D}" type="presOf" srcId="{C690CD43-F1E6-4268-A011-94B4419CE80D}" destId="{8F2DA4E1-85D1-408F-BDE6-B45CAEE40570}" srcOrd="0" destOrd="0" presId="urn:microsoft.com/office/officeart/2005/8/layout/lProcess3"/>
    <dgm:cxn modelId="{BE3B28FF-6B5E-4CCE-818D-0678A723C79E}" type="presOf" srcId="{7DD03557-6AD9-4D7A-9A0B-21FC4CD9610D}" destId="{3017E0F0-3E36-4632-BDEF-74B89A496FFA}" srcOrd="0" destOrd="0" presId="urn:microsoft.com/office/officeart/2005/8/layout/lProcess3"/>
    <dgm:cxn modelId="{4A535509-74E6-41D3-A088-72CD9EA0B802}" type="presOf" srcId="{ED5F9D83-ABC3-4BCE-93E8-C212D71F21FF}" destId="{90F574C2-DBAC-414A-85D8-F109BF96CBB8}" srcOrd="0" destOrd="0" presId="urn:microsoft.com/office/officeart/2005/8/layout/lProcess3"/>
    <dgm:cxn modelId="{FDD6ED6D-A2BD-488F-AFBC-792D01CF76AF}" srcId="{C690CD43-F1E6-4268-A011-94B4419CE80D}" destId="{7DD03557-6AD9-4D7A-9A0B-21FC4CD9610D}" srcOrd="0" destOrd="0" parTransId="{DA0FCB51-8119-477C-BCB1-1BC0DE4E393A}" sibTransId="{0230B19E-F900-4059-85FA-88E319C0FE31}"/>
    <dgm:cxn modelId="{C8335929-91AB-4FEA-B10E-89F3A925878F}" type="presOf" srcId="{BC6C7217-3AA4-4883-A38F-9C8D1BF5780C}" destId="{E99AC1AA-8E0B-4194-8CD1-C4E5B13B74F5}" srcOrd="0" destOrd="0" presId="urn:microsoft.com/office/officeart/2005/8/layout/lProcess3"/>
    <dgm:cxn modelId="{66B5F85C-342F-4260-8984-E4CAC9C2D697}" srcId="{C690CD43-F1E6-4268-A011-94B4419CE80D}" destId="{ED78AA13-D41B-4683-87C3-4DE776841BBC}" srcOrd="5" destOrd="0" parTransId="{6475428D-1E97-4D64-95A1-91437DD44711}" sibTransId="{3081F095-76A7-4FCC-A9E8-F4D8F06846A7}"/>
    <dgm:cxn modelId="{F6FD2876-4BBA-4A7E-AC76-4A81A5117226}" srcId="{5AA70FC2-BCB1-47D4-8724-51AFD2BF1913}" destId="{C690CD43-F1E6-4268-A011-94B4419CE80D}" srcOrd="0" destOrd="0" parTransId="{95A6AF97-1865-49BB-9146-7422F355A5FE}" sibTransId="{FF97AD05-693E-4001-85B7-777FFAAA3605}"/>
    <dgm:cxn modelId="{1BA993A5-0357-4F4F-A42A-60A7087EA0B0}" srcId="{C690CD43-F1E6-4268-A011-94B4419CE80D}" destId="{AA2C102B-B8B2-4B83-942B-E62CECFA3FCB}" srcOrd="3" destOrd="0" parTransId="{33327F6B-BAE6-4E55-A23F-7AB882C1BBB7}" sibTransId="{5B4CF749-9966-43DF-B305-B27360DEA962}"/>
    <dgm:cxn modelId="{EF15AE0E-C70A-4A4E-A035-3800C3A1C609}" type="presOf" srcId="{AA2C102B-B8B2-4B83-942B-E62CECFA3FCB}" destId="{FC4084E1-9DAF-49EB-83CE-E394A0AACA78}" srcOrd="0" destOrd="0" presId="urn:microsoft.com/office/officeart/2005/8/layout/lProcess3"/>
    <dgm:cxn modelId="{8B0F42B8-6C53-4DE1-B367-566FDE11A797}" srcId="{C690CD43-F1E6-4268-A011-94B4419CE80D}" destId="{BC6C7217-3AA4-4883-A38F-9C8D1BF5780C}" srcOrd="2" destOrd="0" parTransId="{6892E4AC-043F-43BA-97D4-AA24FDFD52A3}" sibTransId="{55A76BBC-F383-4D3D-8DBC-FB69BAC7918A}"/>
    <dgm:cxn modelId="{CEADC081-FA4A-45B3-8622-39AF1B7609E2}" type="presParOf" srcId="{54BB0488-BFA4-4C6C-9881-8E9C72B64E3A}" destId="{2398B665-8BC0-45C7-B861-DCB5119EB38E}" srcOrd="0" destOrd="0" presId="urn:microsoft.com/office/officeart/2005/8/layout/lProcess3"/>
    <dgm:cxn modelId="{E212751F-AE36-4B1D-AB66-0B8465D196D7}" type="presParOf" srcId="{2398B665-8BC0-45C7-B861-DCB5119EB38E}" destId="{8F2DA4E1-85D1-408F-BDE6-B45CAEE40570}" srcOrd="0" destOrd="0" presId="urn:microsoft.com/office/officeart/2005/8/layout/lProcess3"/>
    <dgm:cxn modelId="{EA59DB5A-841D-471F-9548-5EE4F686C3AA}" type="presParOf" srcId="{2398B665-8BC0-45C7-B861-DCB5119EB38E}" destId="{D5DF8C38-29E6-42B1-9082-F1E69D825B2F}" srcOrd="1" destOrd="0" presId="urn:microsoft.com/office/officeart/2005/8/layout/lProcess3"/>
    <dgm:cxn modelId="{A357FB16-3048-40D3-AD40-98D80B61CE6C}" type="presParOf" srcId="{2398B665-8BC0-45C7-B861-DCB5119EB38E}" destId="{3017E0F0-3E36-4632-BDEF-74B89A496FFA}" srcOrd="2" destOrd="0" presId="urn:microsoft.com/office/officeart/2005/8/layout/lProcess3"/>
    <dgm:cxn modelId="{364ECD06-3F4C-4EDB-8E4A-71340CAED7AD}" type="presParOf" srcId="{2398B665-8BC0-45C7-B861-DCB5119EB38E}" destId="{960D4B75-4CB0-42AF-B200-919CC78AAE43}" srcOrd="3" destOrd="0" presId="urn:microsoft.com/office/officeart/2005/8/layout/lProcess3"/>
    <dgm:cxn modelId="{496AC00D-2219-4AF5-AAF8-D5BEA493CBB8}" type="presParOf" srcId="{2398B665-8BC0-45C7-B861-DCB5119EB38E}" destId="{2EAA5555-14F1-4F0C-B679-34CE782D24E8}" srcOrd="4" destOrd="0" presId="urn:microsoft.com/office/officeart/2005/8/layout/lProcess3"/>
    <dgm:cxn modelId="{3C5A1132-35C8-485D-8E86-DE92E27B029D}" type="presParOf" srcId="{2398B665-8BC0-45C7-B861-DCB5119EB38E}" destId="{AE6F10F8-D1DF-4C6C-B0A8-B81445274228}" srcOrd="5" destOrd="0" presId="urn:microsoft.com/office/officeart/2005/8/layout/lProcess3"/>
    <dgm:cxn modelId="{01D0D8FD-E853-4E94-9EDB-6BB6D678DA01}" type="presParOf" srcId="{2398B665-8BC0-45C7-B861-DCB5119EB38E}" destId="{E99AC1AA-8E0B-4194-8CD1-C4E5B13B74F5}" srcOrd="6" destOrd="0" presId="urn:microsoft.com/office/officeart/2005/8/layout/lProcess3"/>
    <dgm:cxn modelId="{E084262A-EC92-4928-B0E2-18F3903B553C}" type="presParOf" srcId="{2398B665-8BC0-45C7-B861-DCB5119EB38E}" destId="{1F683425-0C71-4906-85F4-C949E61BD2A8}" srcOrd="7" destOrd="0" presId="urn:microsoft.com/office/officeart/2005/8/layout/lProcess3"/>
    <dgm:cxn modelId="{AFCFDEF3-4702-4B1E-BF63-4BBE3F4DABE4}" type="presParOf" srcId="{2398B665-8BC0-45C7-B861-DCB5119EB38E}" destId="{FC4084E1-9DAF-49EB-83CE-E394A0AACA78}" srcOrd="8" destOrd="0" presId="urn:microsoft.com/office/officeart/2005/8/layout/lProcess3"/>
    <dgm:cxn modelId="{402CB36B-1206-4944-BAA2-3B26C65E7916}" type="presParOf" srcId="{2398B665-8BC0-45C7-B861-DCB5119EB38E}" destId="{8378B90E-AB18-418D-BDC4-F0E02258E3E7}" srcOrd="9" destOrd="0" presId="urn:microsoft.com/office/officeart/2005/8/layout/lProcess3"/>
    <dgm:cxn modelId="{8CC37226-0402-402E-8067-CF668685EAAB}" type="presParOf" srcId="{2398B665-8BC0-45C7-B861-DCB5119EB38E}" destId="{90F574C2-DBAC-414A-85D8-F109BF96CBB8}" srcOrd="10" destOrd="0" presId="urn:microsoft.com/office/officeart/2005/8/layout/lProcess3"/>
    <dgm:cxn modelId="{D44149A2-8A81-4EE6-A950-A95601EAA74B}" type="presParOf" srcId="{2398B665-8BC0-45C7-B861-DCB5119EB38E}" destId="{9BB23687-221C-4C60-9142-41B3AE6834EF}" srcOrd="11" destOrd="0" presId="urn:microsoft.com/office/officeart/2005/8/layout/lProcess3"/>
    <dgm:cxn modelId="{DFB9FA87-4D9C-428F-9ACB-CA3B95AA5191}" type="presParOf" srcId="{2398B665-8BC0-45C7-B861-DCB5119EB38E}" destId="{95CB6C1D-E96F-452D-BD5F-0310BF310FD8}" srcOrd="1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A70FC2-BCB1-47D4-8724-51AFD2BF1913}" type="doc">
      <dgm:prSet loTypeId="urn:microsoft.com/office/officeart/2005/8/layout/l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690CD43-F1E6-4268-A011-94B4419CE80D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ru-RU" sz="105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ДОПОЛНИТЕЛЬНЫЕ ВИДЫ СПОРТА И НАПРАВЛЕНИЯ</a:t>
          </a:r>
        </a:p>
        <a:p>
          <a:pPr rtl="0"/>
          <a:r>
            <a:rPr lang="ru-RU" sz="105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 </a:t>
          </a:r>
          <a:r>
            <a:rPr lang="ru-RU" sz="105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др.по</a:t>
          </a:r>
          <a:r>
            <a:rPr lang="ru-RU" sz="105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выбору</a:t>
          </a:r>
          <a:endParaRPr lang="ru-RU" sz="105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5A6AF97-1865-49BB-9146-7422F355A5FE}" type="parTrans" cxnId="{F6FD2876-4BBA-4A7E-AC76-4A81A5117226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97AD05-693E-4001-85B7-777FFAAA3605}" type="sibTrans" cxnId="{F6FD2876-4BBA-4A7E-AC76-4A81A5117226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D03557-6AD9-4D7A-9A0B-21FC4CD9610D}">
      <dgm:prSet custT="1"/>
      <dgm:spPr/>
      <dgm:t>
        <a:bodyPr/>
        <a:lstStyle/>
        <a:p>
          <a:pPr rtl="0"/>
          <a:endParaRPr lang="ru-RU" sz="100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0FCB51-8119-477C-BCB1-1BC0DE4E393A}" type="parTrans" cxnId="{FDD6ED6D-A2BD-488F-AFBC-792D01CF76AF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230B19E-F900-4059-85FA-88E319C0FE31}" type="sibTrans" cxnId="{FDD6ED6D-A2BD-488F-AFBC-792D01CF76AF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A17651-976C-4D2B-A6D4-FE7FEEEB6E09}">
      <dgm:prSet custT="1"/>
      <dgm:spPr/>
      <dgm:t>
        <a:bodyPr/>
        <a:lstStyle/>
        <a:p>
          <a:pPr rtl="0"/>
          <a:endParaRPr lang="ru-RU" sz="60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D9CD24-B955-4D4B-A012-4670E1E4EA93}" type="parTrans" cxnId="{9A9E8D9B-D03D-4DEC-9DEE-ECA5922EE796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C9D275-E9FC-429A-B45E-E2967AE10B26}" type="sibTrans" cxnId="{9A9E8D9B-D03D-4DEC-9DEE-ECA5922EE796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6C7217-3AA4-4883-A38F-9C8D1BF5780C}">
      <dgm:prSet custT="1"/>
      <dgm:spPr/>
      <dgm:t>
        <a:bodyPr/>
        <a:lstStyle/>
        <a:p>
          <a:pPr rtl="0"/>
          <a:endParaRPr lang="ru-RU" sz="60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92E4AC-043F-43BA-97D4-AA24FDFD52A3}" type="parTrans" cxnId="{8B0F42B8-6C53-4DE1-B367-566FDE11A797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A76BBC-F383-4D3D-8DBC-FB69BAC7918A}" type="sibTrans" cxnId="{8B0F42B8-6C53-4DE1-B367-566FDE11A797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2C102B-B8B2-4B83-942B-E62CECFA3FCB}">
      <dgm:prSet custT="1"/>
      <dgm:spPr/>
      <dgm:t>
        <a:bodyPr/>
        <a:lstStyle/>
        <a:p>
          <a:pPr rtl="0"/>
          <a:endParaRPr lang="ru-RU" sz="90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3327F6B-BAE6-4E55-A23F-7AB882C1BBB7}" type="parTrans" cxnId="{1BA993A5-0357-4F4F-A42A-60A7087EA0B0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B4CF749-9966-43DF-B305-B27360DEA962}" type="sibTrans" cxnId="{1BA993A5-0357-4F4F-A42A-60A7087EA0B0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5F9D83-ABC3-4BCE-93E8-C212D71F21FF}">
      <dgm:prSet custT="1"/>
      <dgm:spPr/>
      <dgm:t>
        <a:bodyPr/>
        <a:lstStyle/>
        <a:p>
          <a:pPr rtl="0"/>
          <a:endParaRPr lang="ru-RU" sz="80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5F66D0-F089-49EB-804F-76D116FA6622}" type="parTrans" cxnId="{299708D5-8DCB-4669-AB1F-FB45A41A6B9C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82F87D-A5B8-4CBF-9E04-E6D33B780679}" type="sibTrans" cxnId="{299708D5-8DCB-4669-AB1F-FB45A41A6B9C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7C1DCE-86AD-4B26-909E-F847F1FA1E17}">
      <dgm:prSet custT="1"/>
      <dgm:spPr/>
      <dgm:t>
        <a:bodyPr/>
        <a:lstStyle/>
        <a:p>
          <a:pPr rtl="0"/>
          <a:endParaRPr lang="ru-RU" sz="110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6C9783-745C-49DB-B0C8-EF5F8208D3B8}" type="parTrans" cxnId="{62B61B72-1745-4550-9ECE-9F9994C11E90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4020EF-B5EE-4C4E-9402-9C19BA6B0E65}" type="sibTrans" cxnId="{62B61B72-1745-4550-9ECE-9F9994C11E90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BB4DCF-4AC9-487A-AD5E-1D0104DB2FB7}">
      <dgm:prSet custT="1"/>
      <dgm:spPr/>
      <dgm:t>
        <a:bodyPr/>
        <a:lstStyle/>
        <a:p>
          <a:pPr rtl="0"/>
          <a:endParaRPr lang="ru-RU" sz="90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608C69-8827-4FEC-9C2C-0AD809DF2B92}" type="parTrans" cxnId="{4CE5CDE2-C19A-4335-90DB-5CB478EABB20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FBD212-69C6-4FC1-8FD6-056B34D9C390}" type="sibTrans" cxnId="{4CE5CDE2-C19A-4335-90DB-5CB478EABB20}">
      <dgm:prSet/>
      <dgm:spPr/>
      <dgm:t>
        <a:bodyPr/>
        <a:lstStyle/>
        <a:p>
          <a:endParaRPr lang="ru-RU" sz="1800" b="1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50DE0F-9717-4AC6-863B-0AAD55B2F073}">
      <dgm:prSet custT="1"/>
      <dgm:spPr/>
      <dgm:t>
        <a:bodyPr/>
        <a:lstStyle/>
        <a:p>
          <a:endParaRPr lang="ru-RU" sz="1050" b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98477F-9A01-45D7-8FDE-EC7F9056293B}" type="parTrans" cxnId="{D7731941-0CCA-4C35-A79A-E7080F115A3B}">
      <dgm:prSet/>
      <dgm:spPr/>
      <dgm:t>
        <a:bodyPr/>
        <a:lstStyle/>
        <a:p>
          <a:endParaRPr lang="ru-RU" sz="1800"/>
        </a:p>
      </dgm:t>
    </dgm:pt>
    <dgm:pt modelId="{EBEFC072-1460-4A69-8FD2-19AC036F6671}" type="sibTrans" cxnId="{D7731941-0CCA-4C35-A79A-E7080F115A3B}">
      <dgm:prSet/>
      <dgm:spPr/>
      <dgm:t>
        <a:bodyPr/>
        <a:lstStyle/>
        <a:p>
          <a:endParaRPr lang="ru-RU" sz="1800"/>
        </a:p>
      </dgm:t>
    </dgm:pt>
    <dgm:pt modelId="{54BB0488-BFA4-4C6C-9881-8E9C72B64E3A}" type="pres">
      <dgm:prSet presAssocID="{5AA70FC2-BCB1-47D4-8724-51AFD2BF191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398B665-8BC0-45C7-B861-DCB5119EB38E}" type="pres">
      <dgm:prSet presAssocID="{C690CD43-F1E6-4268-A011-94B4419CE80D}" presName="horFlow" presStyleCnt="0"/>
      <dgm:spPr/>
    </dgm:pt>
    <dgm:pt modelId="{8F2DA4E1-85D1-408F-BDE6-B45CAEE40570}" type="pres">
      <dgm:prSet presAssocID="{C690CD43-F1E6-4268-A011-94B4419CE80D}" presName="bigChev" presStyleLbl="node1" presStyleIdx="0" presStyleCnt="1" custScaleX="115072" custLinFactNeighborX="-27234" custLinFactNeighborY="-1526"/>
      <dgm:spPr/>
      <dgm:t>
        <a:bodyPr/>
        <a:lstStyle/>
        <a:p>
          <a:endParaRPr lang="ru-RU"/>
        </a:p>
      </dgm:t>
    </dgm:pt>
    <dgm:pt modelId="{D5DF8C38-29E6-42B1-9082-F1E69D825B2F}" type="pres">
      <dgm:prSet presAssocID="{DA0FCB51-8119-477C-BCB1-1BC0DE4E393A}" presName="parTrans" presStyleCnt="0"/>
      <dgm:spPr/>
    </dgm:pt>
    <dgm:pt modelId="{3017E0F0-3E36-4632-BDEF-74B89A496FFA}" type="pres">
      <dgm:prSet presAssocID="{7DD03557-6AD9-4D7A-9A0B-21FC4CD9610D}" presName="node" presStyleLbl="alignAccFollowNode1" presStyleIdx="0" presStyleCnt="8" custScaleX="71824" custLinFactNeighborX="-5156" custLinFactNeighborY="21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D4B75-4CB0-42AF-B200-919CC78AAE43}" type="pres">
      <dgm:prSet presAssocID="{0230B19E-F900-4059-85FA-88E319C0FE31}" presName="sibTrans" presStyleCnt="0"/>
      <dgm:spPr/>
    </dgm:pt>
    <dgm:pt modelId="{2EAA5555-14F1-4F0C-B679-34CE782D24E8}" type="pres">
      <dgm:prSet presAssocID="{A1A17651-976C-4D2B-A6D4-FE7FEEEB6E09}" presName="node" presStyleLbl="alignAccFollowNode1" presStyleIdx="1" presStyleCnt="8" custScaleX="630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6F10F8-D1DF-4C6C-B0A8-B81445274228}" type="pres">
      <dgm:prSet presAssocID="{50C9D275-E9FC-429A-B45E-E2967AE10B26}" presName="sibTrans" presStyleCnt="0"/>
      <dgm:spPr/>
    </dgm:pt>
    <dgm:pt modelId="{E99AC1AA-8E0B-4194-8CD1-C4E5B13B74F5}" type="pres">
      <dgm:prSet presAssocID="{BC6C7217-3AA4-4883-A38F-9C8D1BF5780C}" presName="node" presStyleLbl="alignAccFollowNode1" presStyleIdx="2" presStyleCnt="8" custScaleX="752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683425-0C71-4906-85F4-C949E61BD2A8}" type="pres">
      <dgm:prSet presAssocID="{55A76BBC-F383-4D3D-8DBC-FB69BAC7918A}" presName="sibTrans" presStyleCnt="0"/>
      <dgm:spPr/>
    </dgm:pt>
    <dgm:pt modelId="{FC4084E1-9DAF-49EB-83CE-E394A0AACA78}" type="pres">
      <dgm:prSet presAssocID="{AA2C102B-B8B2-4B83-942B-E62CECFA3FCB}" presName="node" presStyleLbl="alignAccFollowNode1" presStyleIdx="3" presStyleCnt="8" custScaleX="84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78B90E-AB18-418D-BDC4-F0E02258E3E7}" type="pres">
      <dgm:prSet presAssocID="{5B4CF749-9966-43DF-B305-B27360DEA962}" presName="sibTrans" presStyleCnt="0"/>
      <dgm:spPr/>
    </dgm:pt>
    <dgm:pt modelId="{90F574C2-DBAC-414A-85D8-F109BF96CBB8}" type="pres">
      <dgm:prSet presAssocID="{ED5F9D83-ABC3-4BCE-93E8-C212D71F21FF}" presName="node" presStyleLbl="alignAccFollowNode1" presStyleIdx="4" presStyleCnt="8" custScaleX="80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23687-221C-4C60-9142-41B3AE6834EF}" type="pres">
      <dgm:prSet presAssocID="{9882F87D-A5B8-4CBF-9E04-E6D33B780679}" presName="sibTrans" presStyleCnt="0"/>
      <dgm:spPr/>
    </dgm:pt>
    <dgm:pt modelId="{E8B22EA6-6703-4777-85ED-80688EEABC73}" type="pres">
      <dgm:prSet presAssocID="{6B7C1DCE-86AD-4B26-909E-F847F1FA1E17}" presName="node" presStyleLbl="alignAccFollowNode1" presStyleIdx="5" presStyleCnt="8" custScaleX="899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240AD5-5A6B-4CCD-BDB5-D1CA12EC7839}" type="pres">
      <dgm:prSet presAssocID="{6B4020EF-B5EE-4C4E-9402-9C19BA6B0E65}" presName="sibTrans" presStyleCnt="0"/>
      <dgm:spPr/>
    </dgm:pt>
    <dgm:pt modelId="{F6FA5077-9A23-44E1-BA24-FF0D9201AD56}" type="pres">
      <dgm:prSet presAssocID="{BABB4DCF-4AC9-487A-AD5E-1D0104DB2FB7}" presName="node" presStyleLbl="alignAccFollowNode1" presStyleIdx="6" presStyleCnt="8" custScaleX="823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5365C-7150-4E35-8481-408BF41C2DD4}" type="pres">
      <dgm:prSet presAssocID="{4FFBD212-69C6-4FC1-8FD6-056B34D9C390}" presName="sibTrans" presStyleCnt="0"/>
      <dgm:spPr/>
    </dgm:pt>
    <dgm:pt modelId="{072257C8-0382-4038-8791-9964EC95787A}" type="pres">
      <dgm:prSet presAssocID="{B150DE0F-9717-4AC6-863B-0AAD55B2F073}" presName="node" presStyleLbl="alignAccFollowNode1" presStyleIdx="7" presStyleCnt="8" custLinFactNeighborX="15780" custLinFactNeighborY="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9708D5-8DCB-4669-AB1F-FB45A41A6B9C}" srcId="{C690CD43-F1E6-4268-A011-94B4419CE80D}" destId="{ED5F9D83-ABC3-4BCE-93E8-C212D71F21FF}" srcOrd="4" destOrd="0" parTransId="{3D5F66D0-F089-49EB-804F-76D116FA6622}" sibTransId="{9882F87D-A5B8-4CBF-9E04-E6D33B780679}"/>
    <dgm:cxn modelId="{FA53E56A-9288-4EEF-AA86-C1AB35EFE6CD}" type="presOf" srcId="{A1A17651-976C-4D2B-A6D4-FE7FEEEB6E09}" destId="{2EAA5555-14F1-4F0C-B679-34CE782D24E8}" srcOrd="0" destOrd="0" presId="urn:microsoft.com/office/officeart/2005/8/layout/lProcess3"/>
    <dgm:cxn modelId="{D7731941-0CCA-4C35-A79A-E7080F115A3B}" srcId="{C690CD43-F1E6-4268-A011-94B4419CE80D}" destId="{B150DE0F-9717-4AC6-863B-0AAD55B2F073}" srcOrd="7" destOrd="0" parTransId="{1998477F-9A01-45D7-8FDE-EC7F9056293B}" sibTransId="{EBEFC072-1460-4A69-8FD2-19AC036F6671}"/>
    <dgm:cxn modelId="{9A9E8D9B-D03D-4DEC-9DEE-ECA5922EE796}" srcId="{C690CD43-F1E6-4268-A011-94B4419CE80D}" destId="{A1A17651-976C-4D2B-A6D4-FE7FEEEB6E09}" srcOrd="1" destOrd="0" parTransId="{6BD9CD24-B955-4D4B-A012-4670E1E4EA93}" sibTransId="{50C9D275-E9FC-429A-B45E-E2967AE10B26}"/>
    <dgm:cxn modelId="{62B61B72-1745-4550-9ECE-9F9994C11E90}" srcId="{C690CD43-F1E6-4268-A011-94B4419CE80D}" destId="{6B7C1DCE-86AD-4B26-909E-F847F1FA1E17}" srcOrd="5" destOrd="0" parTransId="{4F6C9783-745C-49DB-B0C8-EF5F8208D3B8}" sibTransId="{6B4020EF-B5EE-4C4E-9402-9C19BA6B0E65}"/>
    <dgm:cxn modelId="{A7A3708D-DD6C-48F4-8FC4-277CC868DB30}" type="presOf" srcId="{BC6C7217-3AA4-4883-A38F-9C8D1BF5780C}" destId="{E99AC1AA-8E0B-4194-8CD1-C4E5B13B74F5}" srcOrd="0" destOrd="0" presId="urn:microsoft.com/office/officeart/2005/8/layout/lProcess3"/>
    <dgm:cxn modelId="{31B8168C-2076-4C5D-A1F4-675DB2D459AB}" type="presOf" srcId="{B150DE0F-9717-4AC6-863B-0AAD55B2F073}" destId="{072257C8-0382-4038-8791-9964EC95787A}" srcOrd="0" destOrd="0" presId="urn:microsoft.com/office/officeart/2005/8/layout/lProcess3"/>
    <dgm:cxn modelId="{09645AD0-917D-49DD-8730-4BCD6D7C2B53}" type="presOf" srcId="{6B7C1DCE-86AD-4B26-909E-F847F1FA1E17}" destId="{E8B22EA6-6703-4777-85ED-80688EEABC73}" srcOrd="0" destOrd="0" presId="urn:microsoft.com/office/officeart/2005/8/layout/lProcess3"/>
    <dgm:cxn modelId="{FDD6ED6D-A2BD-488F-AFBC-792D01CF76AF}" srcId="{C690CD43-F1E6-4268-A011-94B4419CE80D}" destId="{7DD03557-6AD9-4D7A-9A0B-21FC4CD9610D}" srcOrd="0" destOrd="0" parTransId="{DA0FCB51-8119-477C-BCB1-1BC0DE4E393A}" sibTransId="{0230B19E-F900-4059-85FA-88E319C0FE31}"/>
    <dgm:cxn modelId="{280DFB8E-1D04-4AE4-89F7-03A2182E7BB7}" type="presOf" srcId="{AA2C102B-B8B2-4B83-942B-E62CECFA3FCB}" destId="{FC4084E1-9DAF-49EB-83CE-E394A0AACA78}" srcOrd="0" destOrd="0" presId="urn:microsoft.com/office/officeart/2005/8/layout/lProcess3"/>
    <dgm:cxn modelId="{7E14366D-8F90-4DBA-B618-6E989229C98A}" type="presOf" srcId="{7DD03557-6AD9-4D7A-9A0B-21FC4CD9610D}" destId="{3017E0F0-3E36-4632-BDEF-74B89A496FFA}" srcOrd="0" destOrd="0" presId="urn:microsoft.com/office/officeart/2005/8/layout/lProcess3"/>
    <dgm:cxn modelId="{F6FD2876-4BBA-4A7E-AC76-4A81A5117226}" srcId="{5AA70FC2-BCB1-47D4-8724-51AFD2BF1913}" destId="{C690CD43-F1E6-4268-A011-94B4419CE80D}" srcOrd="0" destOrd="0" parTransId="{95A6AF97-1865-49BB-9146-7422F355A5FE}" sibTransId="{FF97AD05-693E-4001-85B7-777FFAAA3605}"/>
    <dgm:cxn modelId="{1BA993A5-0357-4F4F-A42A-60A7087EA0B0}" srcId="{C690CD43-F1E6-4268-A011-94B4419CE80D}" destId="{AA2C102B-B8B2-4B83-942B-E62CECFA3FCB}" srcOrd="3" destOrd="0" parTransId="{33327F6B-BAE6-4E55-A23F-7AB882C1BBB7}" sibTransId="{5B4CF749-9966-43DF-B305-B27360DEA962}"/>
    <dgm:cxn modelId="{8B0F42B8-6C53-4DE1-B367-566FDE11A797}" srcId="{C690CD43-F1E6-4268-A011-94B4419CE80D}" destId="{BC6C7217-3AA4-4883-A38F-9C8D1BF5780C}" srcOrd="2" destOrd="0" parTransId="{6892E4AC-043F-43BA-97D4-AA24FDFD52A3}" sibTransId="{55A76BBC-F383-4D3D-8DBC-FB69BAC7918A}"/>
    <dgm:cxn modelId="{2287EBBF-BB44-4E58-AA39-5E8682E3209C}" type="presOf" srcId="{5AA70FC2-BCB1-47D4-8724-51AFD2BF1913}" destId="{54BB0488-BFA4-4C6C-9881-8E9C72B64E3A}" srcOrd="0" destOrd="0" presId="urn:microsoft.com/office/officeart/2005/8/layout/lProcess3"/>
    <dgm:cxn modelId="{8BE4CF2D-B742-47BB-85AA-F3864063204A}" type="presOf" srcId="{BABB4DCF-4AC9-487A-AD5E-1D0104DB2FB7}" destId="{F6FA5077-9A23-44E1-BA24-FF0D9201AD56}" srcOrd="0" destOrd="0" presId="urn:microsoft.com/office/officeart/2005/8/layout/lProcess3"/>
    <dgm:cxn modelId="{EC7A734C-C67D-495A-BB27-01E5DED4A91A}" type="presOf" srcId="{ED5F9D83-ABC3-4BCE-93E8-C212D71F21FF}" destId="{90F574C2-DBAC-414A-85D8-F109BF96CBB8}" srcOrd="0" destOrd="0" presId="urn:microsoft.com/office/officeart/2005/8/layout/lProcess3"/>
    <dgm:cxn modelId="{4CE5CDE2-C19A-4335-90DB-5CB478EABB20}" srcId="{C690CD43-F1E6-4268-A011-94B4419CE80D}" destId="{BABB4DCF-4AC9-487A-AD5E-1D0104DB2FB7}" srcOrd="6" destOrd="0" parTransId="{0E608C69-8827-4FEC-9C2C-0AD809DF2B92}" sibTransId="{4FFBD212-69C6-4FC1-8FD6-056B34D9C390}"/>
    <dgm:cxn modelId="{2B6441F1-0D46-4FC4-8ECC-5B2BE935F013}" type="presOf" srcId="{C690CD43-F1E6-4268-A011-94B4419CE80D}" destId="{8F2DA4E1-85D1-408F-BDE6-B45CAEE40570}" srcOrd="0" destOrd="0" presId="urn:microsoft.com/office/officeart/2005/8/layout/lProcess3"/>
    <dgm:cxn modelId="{E03096B0-9919-4727-8621-1699A2FCDCF1}" type="presParOf" srcId="{54BB0488-BFA4-4C6C-9881-8E9C72B64E3A}" destId="{2398B665-8BC0-45C7-B861-DCB5119EB38E}" srcOrd="0" destOrd="0" presId="urn:microsoft.com/office/officeart/2005/8/layout/lProcess3"/>
    <dgm:cxn modelId="{205A6078-8091-4051-849C-97A17669CC72}" type="presParOf" srcId="{2398B665-8BC0-45C7-B861-DCB5119EB38E}" destId="{8F2DA4E1-85D1-408F-BDE6-B45CAEE40570}" srcOrd="0" destOrd="0" presId="urn:microsoft.com/office/officeart/2005/8/layout/lProcess3"/>
    <dgm:cxn modelId="{7D5E92F9-73CD-427B-BD0D-E6359FD85E54}" type="presParOf" srcId="{2398B665-8BC0-45C7-B861-DCB5119EB38E}" destId="{D5DF8C38-29E6-42B1-9082-F1E69D825B2F}" srcOrd="1" destOrd="0" presId="urn:microsoft.com/office/officeart/2005/8/layout/lProcess3"/>
    <dgm:cxn modelId="{5896D18C-1BD7-4D07-BE54-EAC95FF9092D}" type="presParOf" srcId="{2398B665-8BC0-45C7-B861-DCB5119EB38E}" destId="{3017E0F0-3E36-4632-BDEF-74B89A496FFA}" srcOrd="2" destOrd="0" presId="urn:microsoft.com/office/officeart/2005/8/layout/lProcess3"/>
    <dgm:cxn modelId="{5970148D-1D23-4821-88BE-24910FE1C51E}" type="presParOf" srcId="{2398B665-8BC0-45C7-B861-DCB5119EB38E}" destId="{960D4B75-4CB0-42AF-B200-919CC78AAE43}" srcOrd="3" destOrd="0" presId="urn:microsoft.com/office/officeart/2005/8/layout/lProcess3"/>
    <dgm:cxn modelId="{4BF6E475-05BE-4D09-80DD-075DBB7C93A7}" type="presParOf" srcId="{2398B665-8BC0-45C7-B861-DCB5119EB38E}" destId="{2EAA5555-14F1-4F0C-B679-34CE782D24E8}" srcOrd="4" destOrd="0" presId="urn:microsoft.com/office/officeart/2005/8/layout/lProcess3"/>
    <dgm:cxn modelId="{17C482A6-2E6E-4121-B45C-E1D87568DE05}" type="presParOf" srcId="{2398B665-8BC0-45C7-B861-DCB5119EB38E}" destId="{AE6F10F8-D1DF-4C6C-B0A8-B81445274228}" srcOrd="5" destOrd="0" presId="urn:microsoft.com/office/officeart/2005/8/layout/lProcess3"/>
    <dgm:cxn modelId="{2FB11CAD-9A4A-4218-A368-398F92BA3D6E}" type="presParOf" srcId="{2398B665-8BC0-45C7-B861-DCB5119EB38E}" destId="{E99AC1AA-8E0B-4194-8CD1-C4E5B13B74F5}" srcOrd="6" destOrd="0" presId="urn:microsoft.com/office/officeart/2005/8/layout/lProcess3"/>
    <dgm:cxn modelId="{17E2C92B-041F-4FE6-A551-11FAB97C49D7}" type="presParOf" srcId="{2398B665-8BC0-45C7-B861-DCB5119EB38E}" destId="{1F683425-0C71-4906-85F4-C949E61BD2A8}" srcOrd="7" destOrd="0" presId="urn:microsoft.com/office/officeart/2005/8/layout/lProcess3"/>
    <dgm:cxn modelId="{A262A3A6-1462-40B1-8C94-5AD4801FA109}" type="presParOf" srcId="{2398B665-8BC0-45C7-B861-DCB5119EB38E}" destId="{FC4084E1-9DAF-49EB-83CE-E394A0AACA78}" srcOrd="8" destOrd="0" presId="urn:microsoft.com/office/officeart/2005/8/layout/lProcess3"/>
    <dgm:cxn modelId="{5680A277-0BD3-438D-8D13-D82F7AF0EB3A}" type="presParOf" srcId="{2398B665-8BC0-45C7-B861-DCB5119EB38E}" destId="{8378B90E-AB18-418D-BDC4-F0E02258E3E7}" srcOrd="9" destOrd="0" presId="urn:microsoft.com/office/officeart/2005/8/layout/lProcess3"/>
    <dgm:cxn modelId="{90DBDCA0-0B8B-4C80-B4DE-0D5DDB7FF04D}" type="presParOf" srcId="{2398B665-8BC0-45C7-B861-DCB5119EB38E}" destId="{90F574C2-DBAC-414A-85D8-F109BF96CBB8}" srcOrd="10" destOrd="0" presId="urn:microsoft.com/office/officeart/2005/8/layout/lProcess3"/>
    <dgm:cxn modelId="{B208AB1C-1922-4C63-A8E8-F610835FF40A}" type="presParOf" srcId="{2398B665-8BC0-45C7-B861-DCB5119EB38E}" destId="{9BB23687-221C-4C60-9142-41B3AE6834EF}" srcOrd="11" destOrd="0" presId="urn:microsoft.com/office/officeart/2005/8/layout/lProcess3"/>
    <dgm:cxn modelId="{D90AB6BB-8CE5-4C92-A210-C128FE1A4647}" type="presParOf" srcId="{2398B665-8BC0-45C7-B861-DCB5119EB38E}" destId="{E8B22EA6-6703-4777-85ED-80688EEABC73}" srcOrd="12" destOrd="0" presId="urn:microsoft.com/office/officeart/2005/8/layout/lProcess3"/>
    <dgm:cxn modelId="{3C81E199-BC38-486C-B963-CCE8920B15D6}" type="presParOf" srcId="{2398B665-8BC0-45C7-B861-DCB5119EB38E}" destId="{56240AD5-5A6B-4CCD-BDB5-D1CA12EC7839}" srcOrd="13" destOrd="0" presId="urn:microsoft.com/office/officeart/2005/8/layout/lProcess3"/>
    <dgm:cxn modelId="{0FBEC2BB-D7F5-4D21-85D5-B68E3828B320}" type="presParOf" srcId="{2398B665-8BC0-45C7-B861-DCB5119EB38E}" destId="{F6FA5077-9A23-44E1-BA24-FF0D9201AD56}" srcOrd="14" destOrd="0" presId="urn:microsoft.com/office/officeart/2005/8/layout/lProcess3"/>
    <dgm:cxn modelId="{B80E70B2-A867-4F36-98F4-AB8EF868ADB9}" type="presParOf" srcId="{2398B665-8BC0-45C7-B861-DCB5119EB38E}" destId="{2BF5365C-7150-4E35-8481-408BF41C2DD4}" srcOrd="15" destOrd="0" presId="urn:microsoft.com/office/officeart/2005/8/layout/lProcess3"/>
    <dgm:cxn modelId="{35103B6A-A790-4257-84FC-D5C47F76DCCE}" type="presParOf" srcId="{2398B665-8BC0-45C7-B861-DCB5119EB38E}" destId="{072257C8-0382-4038-8791-9964EC95787A}" srcOrd="1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DA4E1-85D1-408F-BDE6-B45CAEE40570}">
      <dsp:nvSpPr>
        <dsp:cNvPr id="0" name=""/>
        <dsp:cNvSpPr/>
      </dsp:nvSpPr>
      <dsp:spPr>
        <a:xfrm>
          <a:off x="1141" y="1376181"/>
          <a:ext cx="2839197" cy="84784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ОБЯЗАТЕЛЬНЫЕ ВИДЫ СПОРТА И НАПРАВЛЕНИЯ</a:t>
          </a:r>
          <a:endParaRPr lang="ru-RU" sz="11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5064" y="1376181"/>
        <a:ext cx="1991352" cy="847845"/>
      </dsp:txXfrm>
    </dsp:sp>
    <dsp:sp modelId="{3017E0F0-3E36-4632-BDEF-74B89A496FFA}">
      <dsp:nvSpPr>
        <dsp:cNvPr id="0" name=""/>
        <dsp:cNvSpPr/>
      </dsp:nvSpPr>
      <dsp:spPr>
        <a:xfrm>
          <a:off x="2506042" y="1373234"/>
          <a:ext cx="1465678" cy="8537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32912" y="1373234"/>
        <a:ext cx="611939" cy="853739"/>
      </dsp:txXfrm>
    </dsp:sp>
    <dsp:sp modelId="{2EAA5555-14F1-4F0C-B679-34CE782D24E8}">
      <dsp:nvSpPr>
        <dsp:cNvPr id="0" name=""/>
        <dsp:cNvSpPr/>
      </dsp:nvSpPr>
      <dsp:spPr>
        <a:xfrm>
          <a:off x="3672912" y="1373234"/>
          <a:ext cx="1371809" cy="8537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099782" y="1373234"/>
        <a:ext cx="518070" cy="853739"/>
      </dsp:txXfrm>
    </dsp:sp>
    <dsp:sp modelId="{E99AC1AA-8E0B-4194-8CD1-C4E5B13B74F5}">
      <dsp:nvSpPr>
        <dsp:cNvPr id="0" name=""/>
        <dsp:cNvSpPr/>
      </dsp:nvSpPr>
      <dsp:spPr>
        <a:xfrm>
          <a:off x="4745913" y="1373234"/>
          <a:ext cx="1752427" cy="8537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5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72783" y="1373234"/>
        <a:ext cx="898688" cy="853739"/>
      </dsp:txXfrm>
    </dsp:sp>
    <dsp:sp modelId="{FC4084E1-9DAF-49EB-83CE-E394A0AACA78}">
      <dsp:nvSpPr>
        <dsp:cNvPr id="0" name=""/>
        <dsp:cNvSpPr/>
      </dsp:nvSpPr>
      <dsp:spPr>
        <a:xfrm>
          <a:off x="6199532" y="1373234"/>
          <a:ext cx="1402053" cy="8537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105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26402" y="1373234"/>
        <a:ext cx="548314" cy="853739"/>
      </dsp:txXfrm>
    </dsp:sp>
    <dsp:sp modelId="{90F574C2-DBAC-414A-85D8-F109BF96CBB8}">
      <dsp:nvSpPr>
        <dsp:cNvPr id="0" name=""/>
        <dsp:cNvSpPr/>
      </dsp:nvSpPr>
      <dsp:spPr>
        <a:xfrm>
          <a:off x="7302776" y="1373234"/>
          <a:ext cx="1590260" cy="8537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729646" y="1373234"/>
        <a:ext cx="736521" cy="853739"/>
      </dsp:txXfrm>
    </dsp:sp>
    <dsp:sp modelId="{95CB6C1D-E96F-452D-BD5F-0310BF310FD8}">
      <dsp:nvSpPr>
        <dsp:cNvPr id="0" name=""/>
        <dsp:cNvSpPr/>
      </dsp:nvSpPr>
      <dsp:spPr>
        <a:xfrm>
          <a:off x="8594227" y="1373234"/>
          <a:ext cx="1032490" cy="8537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ru-RU" sz="10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021097" y="1373234"/>
        <a:ext cx="178751" cy="8537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DA4E1-85D1-408F-BDE6-B45CAEE40570}">
      <dsp:nvSpPr>
        <dsp:cNvPr id="0" name=""/>
        <dsp:cNvSpPr/>
      </dsp:nvSpPr>
      <dsp:spPr>
        <a:xfrm>
          <a:off x="0" y="1324252"/>
          <a:ext cx="1998107" cy="694559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ДОПОЛНИТЕЛЬНЫЕ ВИДЫ СПОРТА И НАПРАВЛЕНИЯ</a:t>
          </a:r>
        </a:p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 </a:t>
          </a:r>
          <a:r>
            <a:rPr lang="ru-RU" sz="105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др.по</a:t>
          </a:r>
          <a:r>
            <a:rPr lang="ru-RU" sz="105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выбору</a:t>
          </a:r>
          <a:endParaRPr lang="ru-RU" sz="105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7280" y="1324252"/>
        <a:ext cx="1303548" cy="694559"/>
      </dsp:txXfrm>
    </dsp:sp>
    <dsp:sp modelId="{3017E0F0-3E36-4632-BDEF-74B89A496FFA}">
      <dsp:nvSpPr>
        <dsp:cNvPr id="0" name=""/>
        <dsp:cNvSpPr/>
      </dsp:nvSpPr>
      <dsp:spPr>
        <a:xfrm>
          <a:off x="1767543" y="1406306"/>
          <a:ext cx="1035134" cy="576484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55785" y="1406306"/>
        <a:ext cx="458650" cy="576484"/>
      </dsp:txXfrm>
    </dsp:sp>
    <dsp:sp modelId="{2EAA5555-14F1-4F0C-B679-34CE782D24E8}">
      <dsp:nvSpPr>
        <dsp:cNvPr id="0" name=""/>
        <dsp:cNvSpPr/>
      </dsp:nvSpPr>
      <dsp:spPr>
        <a:xfrm>
          <a:off x="2611312" y="1393889"/>
          <a:ext cx="908654" cy="576484"/>
        </a:xfrm>
        <a:prstGeom prst="chevron">
          <a:avLst/>
        </a:prstGeom>
        <a:solidFill>
          <a:schemeClr val="accent3">
            <a:tint val="40000"/>
            <a:alpha val="90000"/>
            <a:hueOff val="289877"/>
            <a:satOff val="14286"/>
            <a:lumOff val="254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89877"/>
              <a:satOff val="14286"/>
              <a:lumOff val="2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3810" rIns="0" bIns="381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99554" y="1393889"/>
        <a:ext cx="332170" cy="576484"/>
      </dsp:txXfrm>
    </dsp:sp>
    <dsp:sp modelId="{E99AC1AA-8E0B-4194-8CD1-C4E5B13B74F5}">
      <dsp:nvSpPr>
        <dsp:cNvPr id="0" name=""/>
        <dsp:cNvSpPr/>
      </dsp:nvSpPr>
      <dsp:spPr>
        <a:xfrm>
          <a:off x="3318197" y="1393889"/>
          <a:ext cx="1084799" cy="576484"/>
        </a:xfrm>
        <a:prstGeom prst="chevron">
          <a:avLst/>
        </a:prstGeom>
        <a:solidFill>
          <a:schemeClr val="accent3">
            <a:tint val="40000"/>
            <a:alpha val="90000"/>
            <a:hueOff val="579755"/>
            <a:satOff val="28571"/>
            <a:lumOff val="508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579755"/>
              <a:satOff val="28571"/>
              <a:lumOff val="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3810" rIns="0" bIns="3810" numCol="1" spcCol="1270" anchor="ctr" anchorCtr="0">
          <a:noAutofit/>
        </a:bodyPr>
        <a:lstStyle/>
        <a:p>
          <a:pPr lvl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06439" y="1393889"/>
        <a:ext cx="508315" cy="576484"/>
      </dsp:txXfrm>
    </dsp:sp>
    <dsp:sp modelId="{FC4084E1-9DAF-49EB-83CE-E394A0AACA78}">
      <dsp:nvSpPr>
        <dsp:cNvPr id="0" name=""/>
        <dsp:cNvSpPr/>
      </dsp:nvSpPr>
      <dsp:spPr>
        <a:xfrm>
          <a:off x="4201226" y="1393889"/>
          <a:ext cx="1221310" cy="576484"/>
        </a:xfrm>
        <a:prstGeom prst="chevron">
          <a:avLst/>
        </a:prstGeom>
        <a:solidFill>
          <a:schemeClr val="accent3">
            <a:tint val="40000"/>
            <a:alpha val="90000"/>
            <a:hueOff val="869632"/>
            <a:satOff val="42857"/>
            <a:lumOff val="762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869632"/>
              <a:satOff val="42857"/>
              <a:lumOff val="7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89468" y="1393889"/>
        <a:ext cx="644826" cy="576484"/>
      </dsp:txXfrm>
    </dsp:sp>
    <dsp:sp modelId="{90F574C2-DBAC-414A-85D8-F109BF96CBB8}">
      <dsp:nvSpPr>
        <dsp:cNvPr id="0" name=""/>
        <dsp:cNvSpPr/>
      </dsp:nvSpPr>
      <dsp:spPr>
        <a:xfrm>
          <a:off x="5220767" y="1393889"/>
          <a:ext cx="1157897" cy="576484"/>
        </a:xfrm>
        <a:prstGeom prst="chevron">
          <a:avLst/>
        </a:prstGeom>
        <a:solidFill>
          <a:schemeClr val="accent3">
            <a:tint val="40000"/>
            <a:alpha val="90000"/>
            <a:hueOff val="1159509"/>
            <a:satOff val="57143"/>
            <a:lumOff val="1017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159509"/>
              <a:satOff val="57143"/>
              <a:lumOff val="10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5080" rIns="0" bIns="508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09009" y="1393889"/>
        <a:ext cx="581413" cy="576484"/>
      </dsp:txXfrm>
    </dsp:sp>
    <dsp:sp modelId="{E8B22EA6-6703-4777-85ED-80688EEABC73}">
      <dsp:nvSpPr>
        <dsp:cNvPr id="0" name=""/>
        <dsp:cNvSpPr/>
      </dsp:nvSpPr>
      <dsp:spPr>
        <a:xfrm>
          <a:off x="6176895" y="1393889"/>
          <a:ext cx="1296642" cy="576484"/>
        </a:xfrm>
        <a:prstGeom prst="chevron">
          <a:avLst/>
        </a:prstGeom>
        <a:solidFill>
          <a:schemeClr val="accent3">
            <a:tint val="40000"/>
            <a:alpha val="90000"/>
            <a:hueOff val="1449386"/>
            <a:satOff val="71429"/>
            <a:lumOff val="1271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449386"/>
              <a:satOff val="71429"/>
              <a:lumOff val="12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65137" y="1393889"/>
        <a:ext cx="720158" cy="576484"/>
      </dsp:txXfrm>
    </dsp:sp>
    <dsp:sp modelId="{F6FA5077-9A23-44E1-BA24-FF0D9201AD56}">
      <dsp:nvSpPr>
        <dsp:cNvPr id="0" name=""/>
        <dsp:cNvSpPr/>
      </dsp:nvSpPr>
      <dsp:spPr>
        <a:xfrm>
          <a:off x="7271768" y="1393889"/>
          <a:ext cx="1186202" cy="576484"/>
        </a:xfrm>
        <a:prstGeom prst="chevron">
          <a:avLst/>
        </a:prstGeom>
        <a:solidFill>
          <a:schemeClr val="accent3">
            <a:tint val="40000"/>
            <a:alpha val="90000"/>
            <a:hueOff val="1739264"/>
            <a:satOff val="85714"/>
            <a:lumOff val="1525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739264"/>
              <a:satOff val="85714"/>
              <a:lumOff val="15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5715" rIns="0" bIns="5715" numCol="1" spcCol="1270" anchor="ctr" anchorCtr="0">
          <a:noAutofit/>
        </a:bodyPr>
        <a:lstStyle/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560010" y="1393889"/>
        <a:ext cx="609718" cy="576484"/>
      </dsp:txXfrm>
    </dsp:sp>
    <dsp:sp modelId="{072257C8-0382-4038-8791-9964EC95787A}">
      <dsp:nvSpPr>
        <dsp:cNvPr id="0" name=""/>
        <dsp:cNvSpPr/>
      </dsp:nvSpPr>
      <dsp:spPr>
        <a:xfrm>
          <a:off x="8261772" y="1397037"/>
          <a:ext cx="1441210" cy="576484"/>
        </a:xfrm>
        <a:prstGeom prst="chevron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50" b="1" kern="120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550014" y="1397037"/>
        <a:ext cx="864726" cy="576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6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620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45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38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46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895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718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26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473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27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71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995F-F6A2-4D12-8165-D2AE498868BA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30BD5-85C6-41C4-A2AB-C3B25872C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66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12" Type="http://schemas.openxmlformats.org/officeDocument/2006/relationships/diagramColors" Target="../diagrams/colors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https://krot.info/uploads/posts/2020-01/thumbs/1580314338_37-p-nezhno-serii-fon-10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89" y="0"/>
            <a:ext cx="9917089" cy="693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76500" y="2967335"/>
            <a:ext cx="4953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770974" y="2347416"/>
            <a:ext cx="6985947" cy="22784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585699" y="2115403"/>
            <a:ext cx="7063570" cy="23321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Проект</a:t>
            </a:r>
          </a:p>
          <a:p>
            <a:pPr algn="ctr"/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ШКОЛЬНАЯ СПОРТИВНАЯ  ЛИГА</a:t>
            </a: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ГОРОДА РОСТОВА-НА-ДОНУ</a:t>
            </a:r>
          </a:p>
          <a:p>
            <a:pPr algn="ctr"/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6103" y="93457"/>
            <a:ext cx="9713794" cy="644529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93" y="116350"/>
            <a:ext cx="572111" cy="64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8704" y="116350"/>
            <a:ext cx="2228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образования города Ростова-на-Дону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3" name="Picture 2" descr="D:\Users\Пользователь\Documents\Downloads\IMG-20200528-WA00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276" y="69298"/>
            <a:ext cx="789237" cy="70409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810157" y="154111"/>
            <a:ext cx="2228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Дворец творчества детей  и молодежи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6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3104128427"/>
              </p:ext>
            </p:extLst>
          </p:nvPr>
        </p:nvGraphicFramePr>
        <p:xfrm>
          <a:off x="2770" y="3398238"/>
          <a:ext cx="9627860" cy="3600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2" name="Выноска со стрелкой вниз 41"/>
          <p:cNvSpPr/>
          <p:nvPr/>
        </p:nvSpPr>
        <p:spPr>
          <a:xfrm>
            <a:off x="2106882" y="561409"/>
            <a:ext cx="5655291" cy="502338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774" y="2415653"/>
            <a:ext cx="1119964" cy="1146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 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клубов Ворошиловского района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75207" y="2415653"/>
            <a:ext cx="1164322" cy="1146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 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клубов Железнодорожного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73449" y="2415653"/>
            <a:ext cx="1117998" cy="1146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 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клубов 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Кировского района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35150" y="2415653"/>
            <a:ext cx="1139476" cy="1146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 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клубов Ленинского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6" name="Picture 3" descr="https://krot.info/uploads/posts/2020-01/thumbs/1580314338_37-p-nezhno-serii-fon-10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59"/>
          <a:stretch/>
        </p:blipFill>
        <p:spPr bwMode="auto">
          <a:xfrm>
            <a:off x="-11089" y="6305266"/>
            <a:ext cx="9917089" cy="63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803355" y="2415652"/>
            <a:ext cx="1158779" cy="1146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 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клубов Октябрьского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87961" y="2415653"/>
            <a:ext cx="1131056" cy="1146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 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клубов Пролетарского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85555" y="2415653"/>
            <a:ext cx="1153235" cy="1146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 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клубов Первомайского</a:t>
            </a:r>
          </a:p>
          <a:p>
            <a:pPr algn="ctr"/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405329" y="2415653"/>
            <a:ext cx="1286300" cy="1146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Куратор </a:t>
            </a: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клубов Советского</a:t>
            </a: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района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Двойная стрелка вверх/вниз 13"/>
          <p:cNvSpPr/>
          <p:nvPr/>
        </p:nvSpPr>
        <p:spPr>
          <a:xfrm rot="5107562">
            <a:off x="2542730" y="56069"/>
            <a:ext cx="312598" cy="4011490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Двойная стрелка вверх/вниз 15"/>
          <p:cNvSpPr/>
          <p:nvPr/>
        </p:nvSpPr>
        <p:spPr>
          <a:xfrm rot="5922901">
            <a:off x="7029470" y="194719"/>
            <a:ext cx="342001" cy="4011490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войная стрелка вверх/вниз 16"/>
          <p:cNvSpPr/>
          <p:nvPr/>
        </p:nvSpPr>
        <p:spPr>
          <a:xfrm rot="6355128">
            <a:off x="6179064" y="976465"/>
            <a:ext cx="342001" cy="2447996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Двойная стрелка вверх/вниз 17"/>
          <p:cNvSpPr/>
          <p:nvPr/>
        </p:nvSpPr>
        <p:spPr>
          <a:xfrm rot="4739249">
            <a:off x="3109453" y="672763"/>
            <a:ext cx="342001" cy="2883317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Двойная стрелка вверх/вниз 18"/>
          <p:cNvSpPr/>
          <p:nvPr/>
        </p:nvSpPr>
        <p:spPr>
          <a:xfrm rot="6728072">
            <a:off x="5456491" y="1487735"/>
            <a:ext cx="342001" cy="1297727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войная стрелка вверх/вниз 19"/>
          <p:cNvSpPr/>
          <p:nvPr/>
        </p:nvSpPr>
        <p:spPr>
          <a:xfrm rot="4520416">
            <a:off x="3751299" y="1270844"/>
            <a:ext cx="342001" cy="1807024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верх/вниз 20"/>
          <p:cNvSpPr/>
          <p:nvPr/>
        </p:nvSpPr>
        <p:spPr>
          <a:xfrm rot="13600929">
            <a:off x="4403878" y="1676559"/>
            <a:ext cx="342001" cy="860299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войная стрелка вверх/вниз 21"/>
          <p:cNvSpPr/>
          <p:nvPr/>
        </p:nvSpPr>
        <p:spPr>
          <a:xfrm rot="8421970">
            <a:off x="5017072" y="1616529"/>
            <a:ext cx="277876" cy="1058829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со стрелкой вниз 22"/>
          <p:cNvSpPr/>
          <p:nvPr/>
        </p:nvSpPr>
        <p:spPr>
          <a:xfrm>
            <a:off x="2106875" y="1599673"/>
            <a:ext cx="5655291" cy="502338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06875" y="1063748"/>
            <a:ext cx="5655291" cy="79234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ШКОЛЬНАЯ СПОРТИВНАЯ ЛИГА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РОСТОВА-НА-ДОНУ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7621" y="3766784"/>
            <a:ext cx="9553009" cy="853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СПОРТИВНЫЕ КЛУБЫ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ОБРАЗОВАТЕЛЬНЫХ УЧРЕЖДЕНИЙ ГОРОДА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243088" y="1037006"/>
            <a:ext cx="1463715" cy="813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ФЕДЕРАЦИИ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ВИДАМ СПОРТА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Двойная стрелка вверх/вниз 25"/>
          <p:cNvSpPr/>
          <p:nvPr/>
        </p:nvSpPr>
        <p:spPr>
          <a:xfrm rot="16200000">
            <a:off x="7733475" y="1089107"/>
            <a:ext cx="519047" cy="773557"/>
          </a:xfrm>
          <a:prstGeom prst="up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8"/>
          <a:srcRect t="44234"/>
          <a:stretch/>
        </p:blipFill>
        <p:spPr>
          <a:xfrm>
            <a:off x="4704636" y="762297"/>
            <a:ext cx="629085" cy="454064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2095786" y="155764"/>
            <a:ext cx="5666380" cy="683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УПРАВЛЕНИЕ ОБРАЗОВАНИЯ ГОРОДА РОСТОВА –НА-ДОНУ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трелка вниз 33"/>
          <p:cNvSpPr/>
          <p:nvPr/>
        </p:nvSpPr>
        <p:spPr>
          <a:xfrm>
            <a:off x="443552" y="3562066"/>
            <a:ext cx="421375" cy="204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1628114" y="3578615"/>
            <a:ext cx="421375" cy="204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2855362" y="3578614"/>
            <a:ext cx="421375" cy="204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4008589" y="3578612"/>
            <a:ext cx="421375" cy="204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5193151" y="3562065"/>
            <a:ext cx="421375" cy="204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6377865" y="3578611"/>
            <a:ext cx="421375" cy="204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>
            <a:off x="7530940" y="3578611"/>
            <a:ext cx="421375" cy="204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8837791" y="3578611"/>
            <a:ext cx="421375" cy="204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22277201"/>
              </p:ext>
            </p:extLst>
          </p:nvPr>
        </p:nvGraphicFramePr>
        <p:xfrm>
          <a:off x="-48137" y="4672023"/>
          <a:ext cx="9702983" cy="3364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" name="4-конечная звезда 2"/>
          <p:cNvSpPr/>
          <p:nvPr/>
        </p:nvSpPr>
        <p:spPr>
          <a:xfrm>
            <a:off x="804509" y="5556180"/>
            <a:ext cx="332539" cy="478971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ttps://cont.ws/uploads/pic/2016/12/10x40.pn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02"/>
          <a:stretch/>
        </p:blipFill>
        <p:spPr bwMode="auto">
          <a:xfrm>
            <a:off x="869474" y="238225"/>
            <a:ext cx="1027675" cy="166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6941" y="6238739"/>
            <a:ext cx="11336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ЧЕРЛИДИНГ	 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690661" y="6240156"/>
            <a:ext cx="8531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БАДМИНТОН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1602" y="6238739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САМБО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4109" y="6189850"/>
            <a:ext cx="6896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ТЕГ-РЕГБИ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9024" y="6169489"/>
            <a:ext cx="9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СПОРТИВНЫЙ </a:t>
            </a:r>
          </a:p>
          <a:p>
            <a:pPr algn="ctr"/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ТУРИЗМ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88791" y="6189850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ДАРТС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533252" y="6169489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НАСТОЛЬНЫЙ </a:t>
            </a:r>
          </a:p>
          <a:p>
            <a:pPr algn="ctr"/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ТЕННИС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679628" y="6183578"/>
            <a:ext cx="7377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ПЛАВАНИЕ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61097" y="5088125"/>
            <a:ext cx="9621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МИНИ-ФУТБОЛ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42350" y="5072978"/>
            <a:ext cx="6687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ГАНДБОЛ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45995" y="5071506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ГТО,</a:t>
            </a:r>
          </a:p>
          <a:p>
            <a:pPr algn="ctr"/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МНОГОБОРЬЕ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88552" y="5088125"/>
            <a:ext cx="7745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БАСКЕТБОЛ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762173" y="5089860"/>
            <a:ext cx="7441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ШАХМАТЫ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874580" y="5089860"/>
            <a:ext cx="7457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ВОЛЕЙБОЛ</a:t>
            </a:r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81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https://krot.info/uploads/posts/2020-01/thumbs/1580314338_37-p-nezhno-serii-fon-10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89" y="0"/>
            <a:ext cx="9917089" cy="693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451077" y="1834707"/>
            <a:ext cx="3484789" cy="93617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Курирует подготовку к участию в всероссийских соревнованиях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0183" y="2971796"/>
            <a:ext cx="3455683" cy="93617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Организовывает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проводит городские этапы всероссийских соревнований и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61307" y="5666509"/>
            <a:ext cx="3984195" cy="93617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Оказывает методическую помощь в организации образовательного процесса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школьных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спортивных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клубах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1077" y="5453739"/>
            <a:ext cx="3681536" cy="114894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Организует и координирует проведение единых дней здоровья, всеобучей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585391" y="3265713"/>
            <a:ext cx="4164249" cy="104082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Осуществляет мониторинг , аккумулирует и проводит анализ   результативности деятельности школьных спортивных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клубов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51077" y="4132614"/>
            <a:ext cx="3681536" cy="111009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Оказывает методическую  помощь в подготовке и проведении районных и школьных спортивных мероприятий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585391" y="4517568"/>
            <a:ext cx="4072957" cy="93617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Осуществляет координацию деятельности школьных спортивных клубов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557170" y="1834707"/>
            <a:ext cx="4192471" cy="125696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Организовывает и проводит городские соревнования, игры , турниры , праздничные мероприятия, товарищеские встречи, конференции, слеты клубов, фестивали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73488">
            <a:off x="3430212" y="1125526"/>
            <a:ext cx="1011310" cy="727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84391" flipV="1">
            <a:off x="5136486" y="1101659"/>
            <a:ext cx="841370" cy="881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Выноска со стрелкой вниз 30"/>
          <p:cNvSpPr/>
          <p:nvPr/>
        </p:nvSpPr>
        <p:spPr>
          <a:xfrm>
            <a:off x="1906878" y="843807"/>
            <a:ext cx="5655291" cy="502338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06878" y="238741"/>
            <a:ext cx="5655291" cy="79234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ШКОЛЬНАЯ СПОРТИВНАЯ ЛИГА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РОСТОВА-НА-ДОНУ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https://avatars.mds.yandex.net/get-pdb/1956095/ab7a5e4e-d2e0-4f24-b9d0-6376922d818e/s1200?webp=fal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705" y="2691493"/>
            <a:ext cx="2005687" cy="230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22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https://krot.info/uploads/posts/2020-01/thumbs/1580314338_37-p-nezhno-serii-fon-10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89" y="0"/>
            <a:ext cx="9917089" cy="693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911814" y="1741035"/>
            <a:ext cx="8814917" cy="49486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7989" y="1588635"/>
            <a:ext cx="8814917" cy="4948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76500" y="2967335"/>
            <a:ext cx="4953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1722923" y="1086297"/>
            <a:ext cx="6460154" cy="502338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09080" y="2052406"/>
            <a:ext cx="8593825" cy="4021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Blip>
                <a:blip r:embed="rId4"/>
              </a:buBlip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Всероссийские спортивные соревнования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школьников «Президентские состязания»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Blip>
                <a:blip r:embed="rId4"/>
              </a:buBlip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Всероссийские спортивные игры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школьников «Президентские спортивные игры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»</a:t>
            </a:r>
          </a:p>
          <a:p>
            <a:pPr marL="342900" indent="-342900">
              <a:lnSpc>
                <a:spcPct val="115000"/>
              </a:lnSpc>
              <a:buBlip>
                <a:blip r:embed="rId4"/>
              </a:buBlip>
            </a:pPr>
            <a:r>
              <a:rPr lang="ru-RU" sz="12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Всероссийские спортивные игры школьных спортивных </a:t>
            </a:r>
            <a:r>
              <a:rPr lang="ru-RU" sz="12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клубов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Blip>
                <a:blip r:embed="rId4"/>
              </a:buBlip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Всероссийские соревнования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 баскетболу среди общеобразовательных организаций ( в рамках общероссийского проекта «Баскетбол в школу»)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Blip>
                <a:blip r:embed="rId4"/>
              </a:buBlip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Всероссийские соревнования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 волейболу среди общеобразовательных организаций ( в рамках общероссийского проекта «Волейбол в школу»)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Blip>
                <a:blip r:embed="rId4"/>
              </a:buBlip>
            </a:pP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Всероссийские соревнованиях по мини-футболу(</a:t>
            </a:r>
            <a:r>
              <a:rPr lang="ru-RU" sz="1600" b="1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футзалу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) среди общеобразовательных организаций ( в рамках общероссийского проекта «Мини-футбол в школу»)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buBlip>
                <a:blip r:embed="rId4"/>
              </a:buBlip>
            </a:pP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Открытые Всероссийские соревнования по шахматам «Белая ладья» среди общеобразовательных организаций 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Blip>
                <a:blip r:embed="rId4"/>
              </a:buBlip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Фестиваль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Всероссийского физкультурно-спортивного комплекса 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«Готов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 труду и обороне»(ГТО) среди обучающихся общеобразовательных организаций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Blip>
                <a:blip r:embed="rId4"/>
              </a:buBlip>
            </a:pP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Всероссийские соревнования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 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дополнительным 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видам спорта</a:t>
            </a:r>
            <a:endParaRPr lang="ru-RU" sz="12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22923" y="236092"/>
            <a:ext cx="6460154" cy="10457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всероссийские соревнования - ориентиры для деятельности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ШКОЛЬНОЙ СПОРТИВНОЙ ЛИГИ ГОРОДА РОСТОВА-НА-ДОНУ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s://avatars.mds.yandex.net/get-pdb/1352825/818ef484-c156-46fc-ba23-d7ca7a79fb2c/s1200?webp=fal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1" y="1"/>
            <a:ext cx="1352097" cy="166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73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3" descr="https://krot.info/uploads/posts/2020-01/thumbs/1580314338_37-p-nezhno-serii-fon-10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89" y="0"/>
            <a:ext cx="9917089" cy="693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с двумя скругленными противолежащими углами 28"/>
          <p:cNvSpPr/>
          <p:nvPr/>
        </p:nvSpPr>
        <p:spPr>
          <a:xfrm>
            <a:off x="687507" y="2433417"/>
            <a:ext cx="2284293" cy="101513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Выноска со стрелкой вниз 30"/>
          <p:cNvSpPr/>
          <p:nvPr/>
        </p:nvSpPr>
        <p:spPr>
          <a:xfrm>
            <a:off x="3414201" y="2191523"/>
            <a:ext cx="2846850" cy="638329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" t="12022" r="-510" b="1598"/>
          <a:stretch/>
        </p:blipFill>
        <p:spPr bwMode="auto">
          <a:xfrm>
            <a:off x="3869560" y="2305660"/>
            <a:ext cx="2288183" cy="246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414201" y="1706458"/>
            <a:ext cx="2846850" cy="8390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клуба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1590253" y="1204119"/>
            <a:ext cx="6468971" cy="638329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871610" y="4566466"/>
            <a:ext cx="2164167" cy="2257774"/>
          </a:xfrm>
          <a:prstGeom prst="ellipse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</a:t>
            </a:r>
          </a:p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598796" y="2322286"/>
            <a:ext cx="2284293" cy="101513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образования района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6959085" y="2393562"/>
            <a:ext cx="2284293" cy="101513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18829" y="4682592"/>
            <a:ext cx="1403196" cy="44151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Физорг</a:t>
            </a: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6720850" y="2301158"/>
            <a:ext cx="2411641" cy="1015130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Администрация школы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092891" y="2808723"/>
            <a:ext cx="1454876" cy="1115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клуба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508169" y="4256912"/>
            <a:ext cx="2164167" cy="2428682"/>
          </a:xfrm>
          <a:prstGeom prst="ellipse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</a:p>
        </p:txBody>
      </p:sp>
      <p:sp>
        <p:nvSpPr>
          <p:cNvPr id="18" name="Овал 17"/>
          <p:cNvSpPr/>
          <p:nvPr/>
        </p:nvSpPr>
        <p:spPr>
          <a:xfrm>
            <a:off x="7079212" y="4305452"/>
            <a:ext cx="2164167" cy="2380143"/>
          </a:xfrm>
          <a:prstGeom prst="ellipse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Судейская коллегия</a:t>
            </a:r>
          </a:p>
        </p:txBody>
      </p:sp>
      <p:pic>
        <p:nvPicPr>
          <p:cNvPr id="19" name="Picture 6" descr="https://avatars.mds.yandex.net/get-pdb/1956095/ab7a5e4e-d2e0-4f24-b9d0-6376922d818e/s1200?webp=fal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31" y="423473"/>
            <a:ext cx="1463722" cy="163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791177" y="4523813"/>
            <a:ext cx="1648294" cy="4220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Капитан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322010" y="4523020"/>
            <a:ext cx="1648834" cy="4228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Главный судья</a:t>
            </a: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22629">
            <a:off x="2713695" y="2299161"/>
            <a:ext cx="1112858" cy="80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80012" flipV="1">
            <a:off x="5751379" y="2259471"/>
            <a:ext cx="1108055" cy="944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Двойная стрелка вверх/вниз 24"/>
          <p:cNvSpPr/>
          <p:nvPr/>
        </p:nvSpPr>
        <p:spPr>
          <a:xfrm rot="10800000">
            <a:off x="4642107" y="2479906"/>
            <a:ext cx="391037" cy="503411"/>
          </a:xfrm>
          <a:prstGeom prst="upDownArrow">
            <a:avLst>
              <a:gd name="adj1" fmla="val 50000"/>
              <a:gd name="adj2" fmla="val 4182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0988">
            <a:off x="2098325" y="2727213"/>
            <a:ext cx="2364045" cy="1701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0988" flipV="1">
            <a:off x="5323720" y="2982884"/>
            <a:ext cx="2364045" cy="133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29653" y="161863"/>
            <a:ext cx="658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Школьного спортивного клуба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99070" y="805219"/>
            <a:ext cx="6460154" cy="65007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ШКОЛЬНОЙ СПОРТИВНОЙ КЛУБ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89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350</Words>
  <Application>Microsoft Office PowerPoint</Application>
  <PresentationFormat>Лист A4 (210x297 мм)</PresentationFormat>
  <Paragraphs>94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Антон Камаев</cp:lastModifiedBy>
  <cp:revision>36</cp:revision>
  <cp:lastPrinted>2020-05-21T12:50:23Z</cp:lastPrinted>
  <dcterms:created xsi:type="dcterms:W3CDTF">2020-05-20T19:23:22Z</dcterms:created>
  <dcterms:modified xsi:type="dcterms:W3CDTF">2021-01-29T12:58:10Z</dcterms:modified>
</cp:coreProperties>
</file>