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74" r:id="rId3"/>
    <p:sldId id="265" r:id="rId4"/>
    <p:sldId id="258" r:id="rId5"/>
    <p:sldId id="259" r:id="rId6"/>
    <p:sldId id="276" r:id="rId7"/>
    <p:sldId id="264" r:id="rId8"/>
    <p:sldId id="262" r:id="rId9"/>
    <p:sldId id="263" r:id="rId10"/>
    <p:sldId id="266" r:id="rId11"/>
    <p:sldId id="275" r:id="rId12"/>
    <p:sldId id="273" r:id="rId13"/>
    <p:sldId id="267" r:id="rId14"/>
    <p:sldId id="271" r:id="rId15"/>
    <p:sldId id="272" r:id="rId16"/>
    <p:sldId id="268" r:id="rId17"/>
    <p:sldId id="277" r:id="rId18"/>
    <p:sldId id="270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CDB9E86-1711-4A33-BE73-14B85A5F34DD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2F45E8A-C3E6-4EDD-99AA-9D4DFBEADC3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764705"/>
            <a:ext cx="7175351" cy="2376264"/>
          </a:xfrm>
        </p:spPr>
        <p:txBody>
          <a:bodyPr/>
          <a:lstStyle/>
          <a:p>
            <a:pPr algn="ctr"/>
            <a:r>
              <a:rPr lang="ru-RU" sz="4800" dirty="0" smtClean="0"/>
              <a:t>Будущее начинается сегодня!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3717033"/>
            <a:ext cx="7704855" cy="221763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Неделя Высоких технологий и </a:t>
            </a:r>
            <a:r>
              <a:rPr lang="ru-RU" sz="4000" dirty="0" err="1" smtClean="0"/>
              <a:t>Технопредпринимательства</a:t>
            </a:r>
            <a:r>
              <a:rPr lang="ru-RU" sz="4000" dirty="0" smtClean="0"/>
              <a:t> в МБОУ «Гимназия №34»</a:t>
            </a:r>
            <a:endParaRPr lang="ru-RU" sz="4000" dirty="0"/>
          </a:p>
        </p:txBody>
      </p:sp>
      <p:pic>
        <p:nvPicPr>
          <p:cNvPr id="1026" name="Picture 2" descr="http://schoolnano.ru/sites/all/themes/liga/images/logo-wi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704856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74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63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028343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С 11 по 17 марта 2019 года в гимназии </a:t>
            </a:r>
            <a:r>
              <a:rPr lang="ru-RU" dirty="0" smtClean="0">
                <a:latin typeface="+mj-lt"/>
              </a:rPr>
              <a:t>проходила </a:t>
            </a:r>
            <a:r>
              <a:rPr lang="en-US" dirty="0">
                <a:latin typeface="+mj-lt"/>
              </a:rPr>
              <a:t>VIII</a:t>
            </a:r>
            <a:r>
              <a:rPr lang="ru-RU" dirty="0">
                <a:latin typeface="+mj-lt"/>
              </a:rPr>
              <a:t> Неделя высоких технологий и </a:t>
            </a:r>
            <a:r>
              <a:rPr lang="ru-RU" dirty="0" err="1">
                <a:latin typeface="+mj-lt"/>
              </a:rPr>
              <a:t>технопредпринимательства</a:t>
            </a:r>
            <a:r>
              <a:rPr lang="ru-RU" dirty="0">
                <a:latin typeface="+mj-lt"/>
              </a:rPr>
              <a:t>. Окружающий мир так интересен, что детям хочется знать «отчего и почему</a:t>
            </a:r>
            <a:r>
              <a:rPr lang="ru-RU" dirty="0" smtClean="0">
                <a:latin typeface="+mj-lt"/>
              </a:rPr>
              <a:t>». Вот </a:t>
            </a:r>
            <a:r>
              <a:rPr lang="ru-RU" dirty="0">
                <a:latin typeface="+mj-lt"/>
              </a:rPr>
              <a:t>эти «почему и зачем» будут являться первыми шагами к </a:t>
            </a:r>
            <a:r>
              <a:rPr lang="ru-RU" dirty="0" err="1">
                <a:latin typeface="+mj-lt"/>
              </a:rPr>
              <a:t>нанотехнологиям</a:t>
            </a:r>
            <a:r>
              <a:rPr lang="ru-RU" dirty="0">
                <a:latin typeface="+mj-lt"/>
              </a:rPr>
              <a:t>. Изучая </a:t>
            </a:r>
            <a:r>
              <a:rPr lang="ru-RU" dirty="0" err="1">
                <a:latin typeface="+mj-lt"/>
              </a:rPr>
              <a:t>нанотехнологии</a:t>
            </a:r>
            <a:r>
              <a:rPr lang="ru-RU" dirty="0">
                <a:latin typeface="+mj-lt"/>
              </a:rPr>
              <a:t>– дети получают  возможность вырасти не только творческой личностью, но и, могут стать учеными или изобретателями, или просто успешными учениками, обладающими умениями находить нестандартные решения при решении задач, умеющими делать выводы и находить выходы из любых сложных ситуаций. А первые шаги в этом направлении мы и начинаем делать со школьной скамьи.</a:t>
            </a:r>
          </a:p>
        </p:txBody>
      </p:sp>
      <p:pic>
        <p:nvPicPr>
          <p:cNvPr id="4098" name="Picture 2" descr="C:\Users\orlova\Desktop\неделя вс\IMG-20190312-WA00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" r="15231"/>
          <a:stretch/>
        </p:blipFill>
        <p:spPr bwMode="auto">
          <a:xfrm>
            <a:off x="3491880" y="3789040"/>
            <a:ext cx="4946074" cy="290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0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u="sng" dirty="0">
                <a:ea typeface="Calibri"/>
                <a:cs typeface="Times New Roman"/>
              </a:rPr>
              <a:t>11.03.2019</a:t>
            </a:r>
            <a:r>
              <a:rPr lang="ru-RU" sz="2400" b="1" dirty="0">
                <a:ea typeface="Calibri"/>
                <a:cs typeface="Times New Roman"/>
              </a:rPr>
              <a:t> года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 smtClean="0">
                <a:ea typeface="Calibri"/>
                <a:cs typeface="Times New Roman"/>
              </a:rPr>
              <a:t>В </a:t>
            </a:r>
            <a:r>
              <a:rPr lang="ru-RU" sz="2200" b="1" dirty="0">
                <a:ea typeface="Calibri"/>
                <a:cs typeface="Times New Roman"/>
              </a:rPr>
              <a:t>МБОУ «Гимназия №34»  отрылась </a:t>
            </a:r>
            <a:r>
              <a:rPr lang="en-GB" sz="2200" b="1" dirty="0">
                <a:ea typeface="Calibri"/>
                <a:cs typeface="Times New Roman"/>
              </a:rPr>
              <a:t>VI</a:t>
            </a:r>
            <a:r>
              <a:rPr lang="en-US" sz="2200" b="1" dirty="0">
                <a:ea typeface="Calibri"/>
                <a:cs typeface="Times New Roman"/>
              </a:rPr>
              <a:t>I</a:t>
            </a:r>
            <a:r>
              <a:rPr lang="en-GB" sz="2200" b="1" dirty="0">
                <a:ea typeface="Calibri"/>
                <a:cs typeface="Times New Roman"/>
              </a:rPr>
              <a:t>I</a:t>
            </a:r>
            <a:r>
              <a:rPr lang="ru-RU" sz="2200" b="1" dirty="0">
                <a:ea typeface="Calibri"/>
                <a:cs typeface="Times New Roman"/>
              </a:rPr>
              <a:t>  Всероссийская  Школьная неделя Высоких технологий и </a:t>
            </a:r>
            <a:r>
              <a:rPr lang="ru-RU" sz="2200" b="1" dirty="0" err="1">
                <a:ea typeface="Calibri"/>
                <a:cs typeface="Times New Roman"/>
              </a:rPr>
              <a:t>технопредпринимательства</a:t>
            </a:r>
            <a:r>
              <a:rPr lang="ru-RU" sz="2200" b="1" dirty="0">
                <a:ea typeface="Calibri"/>
                <a:cs typeface="Times New Roman"/>
              </a:rPr>
              <a:t>  </a:t>
            </a:r>
            <a:r>
              <a:rPr lang="ru-RU" sz="2200" b="1" dirty="0" smtClean="0">
                <a:ea typeface="Calibri"/>
                <a:cs typeface="Times New Roman"/>
              </a:rPr>
              <a:t>НВТиТ-2019</a:t>
            </a:r>
            <a:r>
              <a:rPr lang="ru-RU" sz="2200" b="1" dirty="0">
                <a:ea typeface="Calibri"/>
                <a:cs typeface="Times New Roman"/>
              </a:rPr>
              <a:t>. С приветственным словом к участникам обратился директор гимназии Колесникова В.Н..В фойе гимназии на плазменной панели в начале смены и во время перемен демонстрировались видеоролики, рассказывающие о достижениях в науке. Пятиклассники (5а)  на внеурочном занятии знакомились с научными достижениями в области биологии, физики, химии.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7509" r="15294" b="10851"/>
          <a:stretch/>
        </p:blipFill>
        <p:spPr bwMode="auto">
          <a:xfrm rot="10800000">
            <a:off x="4468657" y="4121696"/>
            <a:ext cx="465512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1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733256"/>
            <a:ext cx="7194376" cy="79208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12.03.2019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3801260"/>
            <a:ext cx="784887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C:\Users\orlova\AppData\Local\Microsoft\Windows\INetCache\Content.Word\IMG-20190312-WA00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980728"/>
            <a:ext cx="3924436" cy="2628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 descr="C:\Users\orlova\Desktop\для контакта\неделя вт. 12.03\12.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3" r="10826"/>
          <a:stretch/>
        </p:blipFill>
        <p:spPr bwMode="auto">
          <a:xfrm>
            <a:off x="4756511" y="872715"/>
            <a:ext cx="4142509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76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1" b="24411"/>
          <a:stretch>
            <a:fillRect/>
          </a:stretch>
        </p:blipFill>
        <p:spPr bwMode="auto">
          <a:xfrm>
            <a:off x="777240" y="457200"/>
            <a:ext cx="7543800" cy="3043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1088"/>
            <a:ext cx="748883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1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ea typeface="Calibri"/>
              </a:rPr>
              <a:t>13.03.2019 </a:t>
            </a:r>
            <a:r>
              <a:rPr lang="ru-RU" sz="2400" b="1" dirty="0">
                <a:latin typeface="Times New Roman"/>
                <a:ea typeface="Calibri"/>
              </a:rPr>
              <a:t>года.</a:t>
            </a:r>
            <a:endParaRPr lang="ru-RU" sz="2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836712"/>
            <a:ext cx="3885056" cy="1368152"/>
          </a:xfrm>
        </p:spPr>
        <p:txBody>
          <a:bodyPr/>
          <a:lstStyle/>
          <a:p>
            <a:r>
              <a:rPr lang="ru-RU" sz="2000" b="1" dirty="0" smtClean="0">
                <a:latin typeface="Times New Roman"/>
                <a:ea typeface="Calibri"/>
              </a:rPr>
              <a:t>В </a:t>
            </a:r>
            <a:r>
              <a:rPr lang="ru-RU" sz="2000" b="1" dirty="0">
                <a:latin typeface="Times New Roman"/>
                <a:ea typeface="Calibri"/>
              </a:rPr>
              <a:t>этот день  обучающиеся  10-х классов познакомились в </a:t>
            </a:r>
            <a:r>
              <a:rPr lang="ru-RU" sz="2000" b="1" dirty="0" err="1">
                <a:latin typeface="Times New Roman"/>
                <a:ea typeface="Calibri"/>
              </a:rPr>
              <a:t>нанотехнологиями</a:t>
            </a:r>
            <a:r>
              <a:rPr lang="ru-RU" sz="2000" b="1" dirty="0">
                <a:latin typeface="Times New Roman"/>
                <a:ea typeface="Calibri"/>
              </a:rPr>
              <a:t> в медицине.</a:t>
            </a:r>
            <a:endParaRPr lang="ru-RU" sz="20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4103312" cy="2243336"/>
          </a:xfrm>
        </p:spPr>
        <p:txBody>
          <a:bodyPr/>
          <a:lstStyle/>
          <a:p>
            <a:r>
              <a:rPr lang="ru-RU" sz="1400" b="1" dirty="0">
                <a:latin typeface="Times New Roman"/>
                <a:ea typeface="Times New Roman"/>
              </a:rPr>
              <a:t>Ученики начальной школы (2г), несмотря на свой юный возраст, активно принимают участие в школьных мероприятиях, посвящённым высоким технологиям. На уроках разрабатывают викторины, в которых ребята становятся настоящими исследователям. Дети получают возможность проявить свои интеллектуальные  и творческие способности в лаборатории " Познай природу</a:t>
            </a:r>
            <a:r>
              <a:rPr lang="ru-RU" sz="1400" dirty="0">
                <a:latin typeface="Times New Roman"/>
                <a:ea typeface="Times New Roman"/>
              </a:rPr>
              <a:t>." </a:t>
            </a:r>
            <a:r>
              <a:rPr lang="ru-RU" sz="1400" b="1" dirty="0">
                <a:latin typeface="Times New Roman"/>
                <a:ea typeface="Times New Roman"/>
              </a:rPr>
              <a:t>«Красная книга Ростовской области".</a:t>
            </a:r>
            <a:endParaRPr lang="ru-RU" sz="1400" b="1" dirty="0"/>
          </a:p>
        </p:txBody>
      </p:sp>
      <p:pic>
        <p:nvPicPr>
          <p:cNvPr id="7170" name="Picture 2" descr="C:\Users\orlova\Desktop\для директор\14.03\1DDB0CE8-0115-4E58-B1CF-367DFA2C9830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636912"/>
            <a:ext cx="365760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orlova\Desktop\для директор\14.03\IMG-20190313-WA001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754" y="3068638"/>
            <a:ext cx="2400597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24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805264"/>
            <a:ext cx="6781800" cy="7200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14.03.2019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980728"/>
            <a:ext cx="4101080" cy="2016224"/>
          </a:xfrm>
        </p:spPr>
        <p:txBody>
          <a:bodyPr/>
          <a:lstStyle/>
          <a:p>
            <a:r>
              <a:rPr lang="ru-RU" sz="1800" b="1" dirty="0" smtClean="0">
                <a:latin typeface="+mn-lt"/>
                <a:ea typeface="Calibri"/>
              </a:rPr>
              <a:t>В 4"</a:t>
            </a:r>
            <a:r>
              <a:rPr lang="ru-RU" sz="1800" b="1" dirty="0">
                <a:latin typeface="+mn-lt"/>
              </a:rPr>
              <a:t> В 4"А" провели внеклассное занятие о </a:t>
            </a:r>
            <a:r>
              <a:rPr lang="ru-RU" sz="1800" b="1" dirty="0" err="1">
                <a:latin typeface="+mn-lt"/>
              </a:rPr>
              <a:t>суперспособностях</a:t>
            </a:r>
            <a:r>
              <a:rPr lang="ru-RU" sz="1800" b="1" dirty="0">
                <a:latin typeface="+mn-lt"/>
              </a:rPr>
              <a:t> человека . На занятии ребята познакомились с  способностью человека- </a:t>
            </a:r>
            <a:r>
              <a:rPr lang="ru-RU" sz="1800" b="1" dirty="0" err="1">
                <a:latin typeface="+mn-lt"/>
              </a:rPr>
              <a:t>априор-феноминальное</a:t>
            </a:r>
            <a:r>
              <a:rPr lang="ru-RU" sz="1800" b="1" dirty="0">
                <a:latin typeface="+mn-lt"/>
              </a:rPr>
              <a:t> запоминание любой </a:t>
            </a:r>
            <a:r>
              <a:rPr lang="ru-RU" sz="1800" b="1" dirty="0" err="1">
                <a:latin typeface="+mn-lt"/>
              </a:rPr>
              <a:t>слышимой,зримой</a:t>
            </a:r>
            <a:r>
              <a:rPr lang="ru-RU" sz="1800" b="1" dirty="0">
                <a:latin typeface="+mn-lt"/>
              </a:rPr>
              <a:t> и </a:t>
            </a:r>
            <a:r>
              <a:rPr lang="ru-RU" sz="1800" b="1" dirty="0" err="1">
                <a:latin typeface="+mn-lt"/>
              </a:rPr>
              <a:t>озязаемой</a:t>
            </a:r>
            <a:r>
              <a:rPr lang="ru-RU" sz="1800" b="1" dirty="0">
                <a:latin typeface="+mn-lt"/>
              </a:rPr>
              <a:t> информации, а также воспроизведение ее снова.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60032" y="3645024"/>
            <a:ext cx="3600400" cy="223224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На уроках технологии в 3 классе ребята изготавливали модели </a:t>
            </a:r>
            <a:r>
              <a:rPr lang="ru-RU" sz="2000" b="1" dirty="0" err="1">
                <a:latin typeface="Times New Roman"/>
                <a:ea typeface="Times New Roman"/>
                <a:cs typeface="Times New Roman"/>
              </a:rPr>
              <a:t>наночастиц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 из пластилина, </a:t>
            </a:r>
            <a:r>
              <a:rPr lang="ru-RU" sz="2000" b="1" dirty="0" err="1">
                <a:latin typeface="Times New Roman"/>
                <a:ea typeface="Times New Roman"/>
                <a:cs typeface="Times New Roman"/>
              </a:rPr>
              <a:t>стеклояруса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, спичек, пластика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Picture 4" descr="C:\Users\orlova\Desktop\для контакта\13.03\13.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9269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orlova\Desktop\для контакта\13.03\13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297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6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869160"/>
            <a:ext cx="5688632" cy="172819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+mn-lt"/>
              </a:rPr>
              <a:t>В 6 а, б классах прошел урок «Животные в космосе», на котором ребята узнали, что не только собаки побывали в космосе, но и другие животные</a:t>
            </a:r>
            <a:r>
              <a:rPr lang="ru-RU" sz="2400" dirty="0">
                <a:latin typeface="+mn-lt"/>
              </a:rPr>
              <a:t>.</a:t>
            </a:r>
            <a:br>
              <a:rPr lang="ru-RU" sz="2400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3809999" cy="41148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r>
              <a:rPr lang="ru-RU" sz="2200" b="1" dirty="0"/>
              <a:t>Ученики 4 В класса с большим интересом изучают </a:t>
            </a:r>
            <a:r>
              <a:rPr lang="ru-RU" sz="2200" b="1" dirty="0" err="1"/>
              <a:t>наноматериалы</a:t>
            </a:r>
            <a:r>
              <a:rPr lang="ru-RU" sz="2200" b="1" dirty="0"/>
              <a:t>. Познакомились с разными видами углепластика и сферой их применения. Они широко используются в строительстве, в авиации, в судостроении и до.</a:t>
            </a:r>
            <a:br>
              <a:rPr lang="ru-RU" sz="2200" b="1" dirty="0"/>
            </a:br>
            <a:endParaRPr lang="ru-RU" sz="2200" b="1" dirty="0"/>
          </a:p>
          <a:p>
            <a:r>
              <a:rPr lang="ru-RU" sz="2200" b="1" dirty="0" smtClean="0"/>
              <a:t>Ребята </a:t>
            </a:r>
            <a:r>
              <a:rPr lang="ru-RU" sz="2200" b="1" dirty="0"/>
              <a:t>с удовольствием приготовили презентации и делятся новой информацией с одноклассниками.  </a:t>
            </a:r>
            <a:r>
              <a:rPr lang="ru-RU" sz="2200" b="1" dirty="0" err="1"/>
              <a:t>наноматериалами</a:t>
            </a:r>
            <a:r>
              <a:rPr lang="ru-RU" sz="2200" b="1" dirty="0"/>
              <a:t> наше будущее!!!</a:t>
            </a:r>
          </a:p>
        </p:txBody>
      </p:sp>
      <p:pic>
        <p:nvPicPr>
          <p:cNvPr id="5122" name="Picture 2" descr="C:\Users\orlova\Desktop\для контакта\13.03\13.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2521967" cy="397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orlova\Desktop\неделя вс\IMG-20190313-WA00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3" t="5520" r="3436" b="27606"/>
          <a:stretch/>
        </p:blipFill>
        <p:spPr bwMode="auto">
          <a:xfrm>
            <a:off x="6444208" y="3068960"/>
            <a:ext cx="2481095" cy="369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93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842448" cy="1600200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Среди девятиклассников прошел конкурс на поиск научной информации в интернете. Ребята узнали много нового  о Нобелевских лауреатах по физике, химии, биологии, а также о новых материалах, разрабатываемых учеными. В кабинете химии ребята на практике знакомились с удивительным миром химии,  проводили химические опыты. 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14.03.2019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orlova\Desktop\для директор\14.03\IMG-20190313-WA00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1481138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orlova\Desktop\для директор\14.03\IMG_20190312_09254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482960"/>
            <a:ext cx="3657600" cy="273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кабинете физики проводили физические эксперименты. Оказывается не только металлы могут проводить электрический ток, но и обычные фрукты.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E:\2018 Неделя естественных наук\Фото\Экспериментаторы\20180207_1100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1824038"/>
            <a:ext cx="3453135" cy="232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E:\2018 Неделя естественных наук\Фото\Экспериментаторы\20180207_11051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824038"/>
            <a:ext cx="3383359" cy="24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06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98432" cy="1600200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Во 2-3 классах были проведены уроки </a:t>
            </a:r>
            <a:r>
              <a:rPr lang="ru-RU" sz="2400" dirty="0" smtClean="0"/>
              <a:t>английског</a:t>
            </a:r>
            <a:r>
              <a:rPr lang="ru-RU" sz="2400" dirty="0" smtClean="0"/>
              <a:t>о языка </a:t>
            </a:r>
            <a:r>
              <a:rPr lang="ru-RU" sz="2400" dirty="0" smtClean="0"/>
              <a:t>на </a:t>
            </a:r>
            <a:r>
              <a:rPr lang="ru-RU" sz="2400" dirty="0"/>
              <a:t>тему " Животные в космосе</a:t>
            </a:r>
            <a:r>
              <a:rPr lang="ru-RU" sz="2400" dirty="0" smtClean="0"/>
              <a:t>". Ребята </a:t>
            </a:r>
            <a:r>
              <a:rPr lang="ru-RU" sz="2400" dirty="0"/>
              <a:t>составляли рассказы о первых животных, совершивших полет в космос. Свои рассказы ребята иллюстрировали рисунками. Получилось увлекательное путешествие на английском языке.</a:t>
            </a:r>
          </a:p>
        </p:txBody>
      </p:sp>
      <p:pic>
        <p:nvPicPr>
          <p:cNvPr id="13314" name="Picture 2" descr="C:\Users\orlova\Desktop\неделя вс\IMG-20190318-WA00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1569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orlova\Desktop\неделя вс\IMG-20190318-WA00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23" y="609600"/>
            <a:ext cx="2825353" cy="37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9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05064"/>
            <a:ext cx="8136904" cy="2592288"/>
          </a:xfrm>
        </p:spPr>
        <p:txBody>
          <a:bodyPr>
            <a:noAutofit/>
          </a:bodyPr>
          <a:lstStyle/>
          <a:p>
            <a:r>
              <a:rPr lang="ru-RU" sz="1800" dirty="0" smtClean="0"/>
              <a:t>15.03.2019  .</a:t>
            </a:r>
            <a:br>
              <a:rPr lang="ru-RU" sz="1800" dirty="0" smtClean="0"/>
            </a:br>
            <a:r>
              <a:rPr lang="ru-RU" sz="1800" dirty="0" smtClean="0"/>
              <a:t>2019 </a:t>
            </a:r>
            <a:r>
              <a:rPr lang="ru-RU" sz="1800" dirty="0"/>
              <a:t>год объявлен годом </a:t>
            </a:r>
            <a:r>
              <a:rPr lang="ru-RU" sz="1800" dirty="0" smtClean="0"/>
              <a:t> Периодической </a:t>
            </a:r>
            <a:r>
              <a:rPr lang="ru-RU" sz="1800" dirty="0"/>
              <a:t>системы </a:t>
            </a:r>
            <a:r>
              <a:rPr lang="ru-RU" sz="1800" dirty="0" err="1"/>
              <a:t>Д.И.Менделеева</a:t>
            </a:r>
            <a:r>
              <a:rPr lang="ru-RU" sz="1800" dirty="0"/>
              <a:t> </a:t>
            </a:r>
            <a:r>
              <a:rPr lang="ru-RU" sz="1800" dirty="0" smtClean="0"/>
              <a:t>,и </a:t>
            </a:r>
            <a:r>
              <a:rPr lang="ru-RU" sz="1800" dirty="0"/>
              <a:t>поэтому в 9б классе прошла конференция на тему « 120 лет Периодической системе», учащиеся познакомились с историей открытия, значением системы, мифами, связанными с открытием системы и личностью самого ученого.</a:t>
            </a:r>
            <a:br>
              <a:rPr lang="ru-RU" sz="1800" dirty="0"/>
            </a:br>
            <a:r>
              <a:rPr lang="ru-RU" sz="1800" dirty="0"/>
              <a:t>В 11-х классах и в 9а и 9г прошли  уроки  на тему «</a:t>
            </a:r>
            <a:r>
              <a:rPr lang="ru-RU" sz="1800" dirty="0" err="1"/>
              <a:t>Нанотехнологии</a:t>
            </a:r>
            <a:r>
              <a:rPr lang="ru-RU" sz="1800" dirty="0"/>
              <a:t> в быту», мобильные группы лекторов-старшеклассников  провели беседы на эту тему среди младших школьников.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10242" name="Picture 2" descr="C:\Users\orlova\Desktop\для директор\10.03\урок в 9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80729"/>
            <a:ext cx="365760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orlova\Desktop\для директор\10.03\урок в 9б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23391"/>
            <a:ext cx="3657600" cy="273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842448" cy="1600200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В начальной школе ребята1 и 2-х классов собирали и  демонстрировали модели, собранные из </a:t>
            </a:r>
            <a:r>
              <a:rPr lang="ru-RU" sz="2800" dirty="0" err="1"/>
              <a:t>контрукторов</a:t>
            </a:r>
            <a:r>
              <a:rPr lang="ru-RU" sz="2800" dirty="0"/>
              <a:t> </a:t>
            </a:r>
            <a:r>
              <a:rPr lang="en-US" sz="2800" dirty="0"/>
              <a:t>Lego</a:t>
            </a:r>
            <a:r>
              <a:rPr lang="ru-RU" sz="2800" dirty="0"/>
              <a:t>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11266" name="Picture 2" descr="C:\Users\orlova\Desktop\для директор\10.03\IMG-20190314-WA00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1568"/>
            <a:ext cx="3657600" cy="281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orlova\Desktop\для директор\10.03\IMG-20190314-WA00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21569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8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509120"/>
            <a:ext cx="7717904" cy="1600200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Закончился этот день </a:t>
            </a:r>
            <a:r>
              <a:rPr lang="ru-RU" sz="2400" dirty="0" err="1"/>
              <a:t>брейн</a:t>
            </a:r>
            <a:r>
              <a:rPr lang="ru-RU" sz="2400" dirty="0"/>
              <a:t>-рингом  на тему «Эти трудные науки с нано…», который состоялся среди учеников 8-х классов. Победу одержали команды 8а и 8в классов. 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2290" name="Picture 2" descr="C:\Users\orlova\Desktop\для директор\10.03\награждение капитано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3391"/>
            <a:ext cx="3657600" cy="273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orlova\Desktop\для директор\10.03\IMG_20190315_1425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23391"/>
            <a:ext cx="3657600" cy="273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11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085184"/>
            <a:ext cx="7272808" cy="108701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Подведены итоги конкурса на лучший рисунок и на прибор своими руками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1235224"/>
          </a:xfrm>
        </p:spPr>
        <p:txBody>
          <a:bodyPr/>
          <a:lstStyle/>
          <a:p>
            <a:r>
              <a:rPr lang="ru-RU" sz="2000" dirty="0" smtClean="0"/>
              <a:t>В конкурсе на лучший рисунок победил ученик </a:t>
            </a:r>
            <a:r>
              <a:rPr lang="ru-RU" sz="2000" dirty="0" smtClean="0"/>
              <a:t>7Д </a:t>
            </a:r>
            <a:r>
              <a:rPr lang="ru-RU" sz="2000" dirty="0" smtClean="0"/>
              <a:t>класса </a:t>
            </a:r>
            <a:r>
              <a:rPr lang="ru-RU" sz="2000" dirty="0" smtClean="0"/>
              <a:t>Садовников Дмитрий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1091208"/>
          </a:xfrm>
        </p:spPr>
        <p:txBody>
          <a:bodyPr/>
          <a:lstStyle/>
          <a:p>
            <a:r>
              <a:rPr lang="ru-RU" sz="2000" dirty="0" smtClean="0"/>
              <a:t>В конкурсе «Прибор своими руками» победу одержала </a:t>
            </a:r>
            <a:r>
              <a:rPr lang="ru-RU" sz="2000" dirty="0" err="1" smtClean="0"/>
              <a:t>Базилевская</a:t>
            </a:r>
            <a:r>
              <a:rPr lang="ru-RU" sz="2000" dirty="0" smtClean="0"/>
              <a:t> </a:t>
            </a:r>
            <a:r>
              <a:rPr lang="ru-RU" sz="2000" dirty="0" smtClean="0"/>
              <a:t>Елизавета </a:t>
            </a:r>
            <a:r>
              <a:rPr lang="ru-RU" sz="2000" dirty="0" smtClean="0"/>
              <a:t>(9е класс) </a:t>
            </a:r>
            <a:endParaRPr lang="ru-RU" sz="2000" dirty="0"/>
          </a:p>
        </p:txBody>
      </p:sp>
      <p:pic>
        <p:nvPicPr>
          <p:cNvPr id="21506" name="Picture 2" descr="E:\2018 Неделя естественных наук\Фото\роснано\Новая папка\IMG-20180315-WA001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44824"/>
            <a:ext cx="194421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orlova\Desktop\неделя вс\IMG_20190313_1611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3657600" cy="273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4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572000"/>
            <a:ext cx="6408712" cy="2025352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16.03.2019 г.  По скайпу группа </a:t>
            </a:r>
            <a:r>
              <a:rPr lang="ru-RU" sz="2400" dirty="0" smtClean="0"/>
              <a:t>учащихся связывалась с ученым физиком ЮФУ Гуда А.А., который рассказал о том, над чем работает его лаборатория и пригласил ребят </a:t>
            </a:r>
            <a:r>
              <a:rPr lang="ru-RU" sz="2400" dirty="0" smtClean="0"/>
              <a:t>на физфак ЮФУ. Также были подведены итоги Недели ВТиТП-2019 и отмечены благодарностями учителя и ребята, принявшие активное участие в мероприятиях Недели.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Picture 3" descr="E:\2018 Неделя естественных наук\Фото\роснано\Новая папка\IMG_20180318_1011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t="24064" r="51124" b="8556"/>
          <a:stretch/>
        </p:blipFill>
        <p:spPr bwMode="auto">
          <a:xfrm>
            <a:off x="6804248" y="3789040"/>
            <a:ext cx="1925782" cy="261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2018 Неделя естественных наук\Фото\роснано\Новая папка\IMG-20180316-WA0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31807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orlova\Desktop\для директор\14.03\IMG-20190314-WA000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182880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46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58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2881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264</TotalTime>
  <Words>524</Words>
  <Application>Microsoft Office PowerPoint</Application>
  <PresentationFormat>Экран (4:3)</PresentationFormat>
  <Paragraphs>26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NewsPrint</vt:lpstr>
      <vt:lpstr>Будущее начинается сегодня! </vt:lpstr>
      <vt:lpstr>Презентация PowerPoint</vt:lpstr>
      <vt:lpstr>Презентация PowerPoint</vt:lpstr>
      <vt:lpstr>11.03.2019 года</vt:lpstr>
      <vt:lpstr>12.03.2019</vt:lpstr>
      <vt:lpstr>Презентация PowerPoint</vt:lpstr>
      <vt:lpstr>13.03.2019 года.</vt:lpstr>
      <vt:lpstr>14.03.2019</vt:lpstr>
      <vt:lpstr>В 6 а, б классах прошел урок «Животные в космосе», на котором ребята узнали, что не только собаки побывали в космосе, но и другие животные. </vt:lpstr>
      <vt:lpstr>Среди девятиклассников прошел конкурс на поиск научной информации в интернете. Ребята узнали много нового  о Нобелевских лауреатах по физике, химии, биологии, а также о новых материалах, разрабатываемых учеными. В кабинете химии ребята на практике знакомились с удивительным миром химии,  проводили химические опыты.  </vt:lpstr>
      <vt:lpstr>В кабинете физики проводили физические эксперименты. Оказывается не только металлы могут проводить электрический ток, но и обычные фрукты.</vt:lpstr>
      <vt:lpstr>Во 2-3 классах были проведены уроки английского языка на тему " Животные в космосе". Ребята составляли рассказы о первых животных, совершивших полет в космос. Свои рассказы ребята иллюстрировали рисунками. Получилось увлекательное путешествие на английском языке.</vt:lpstr>
      <vt:lpstr>15.03.2019  . 2019 год объявлен годом  Периодической системы Д.И.Менделеева ,и поэтому в 9б классе прошла конференция на тему « 120 лет Периодической системе», учащиеся познакомились с историей открытия, значением системы, мифами, связанными с открытием системы и личностью самого ученого. В 11-х классах и в 9а и 9г прошли  уроки  на тему «Нанотехнологии в быту», мобильные группы лекторов-старшеклассников  провели беседы на эту тему среди младших школьников. </vt:lpstr>
      <vt:lpstr>В начальной школе ребята1 и 2-х классов собирали и  демонстрировали модели, собранные из контрукторов Lego. </vt:lpstr>
      <vt:lpstr>Закончился этот день брейн-рингом  на тему «Эти трудные науки с нано…», который состоялся среди учеников 8-х классов. Победу одержали команды 8а и 8в классов.  </vt:lpstr>
      <vt:lpstr>Подведены итоги конкурса на лучший рисунок и на прибор своими руками</vt:lpstr>
      <vt:lpstr>16.03.2019 г.  По скайпу группа учащихся связывалась с ученым физиком ЮФУ Гуда А.А., который рассказал о том, над чем работает его лаборатория и пригласил ребят на физфак ЮФУ. Также были подведены итоги Недели ВТиТП-2019 и отмечены благодарностями учителя и ребята, принявшие активное участие в мероприятиях Недели.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Будущее начинается сегодня!</dc:title>
  <dc:creator>Светлана Витальевна Орлова</dc:creator>
  <cp:lastModifiedBy>Светлана Витальевна Орлова</cp:lastModifiedBy>
  <cp:revision>18</cp:revision>
  <dcterms:created xsi:type="dcterms:W3CDTF">2019-03-19T19:24:40Z</dcterms:created>
  <dcterms:modified xsi:type="dcterms:W3CDTF">2019-03-20T20:34:57Z</dcterms:modified>
</cp:coreProperties>
</file>